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89" r:id="rId4"/>
    <p:sldId id="290" r:id="rId5"/>
    <p:sldId id="291" r:id="rId6"/>
    <p:sldId id="292" r:id="rId7"/>
    <p:sldId id="293" r:id="rId8"/>
    <p:sldId id="294" r:id="rId9"/>
    <p:sldId id="295" r:id="rId10"/>
    <p:sldId id="296" r:id="rId11"/>
    <p:sldId id="297" r:id="rId12"/>
    <p:sldId id="298" r:id="rId13"/>
    <p:sldId id="299" r:id="rId14"/>
    <p:sldId id="300" r:id="rId15"/>
    <p:sldId id="302" r:id="rId16"/>
    <p:sldId id="303" r:id="rId17"/>
    <p:sldId id="304" r:id="rId18"/>
    <p:sldId id="305" r:id="rId19"/>
    <p:sldId id="306" r:id="rId20"/>
    <p:sldId id="307" r:id="rId21"/>
    <p:sldId id="308" r:id="rId22"/>
    <p:sldId id="309" r:id="rId23"/>
    <p:sldId id="310" r:id="rId24"/>
  </p:sldIdLst>
  <p:sldSz cx="9144000" cy="6858000" type="screen4x3"/>
  <p:notesSz cx="6797675" cy="9926638"/>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24" autoAdjust="0"/>
  </p:normalViewPr>
  <p:slideViewPr>
    <p:cSldViewPr>
      <p:cViewPr varScale="1">
        <p:scale>
          <a:sx n="75" d="100"/>
          <a:sy n="75" d="100"/>
        </p:scale>
        <p:origin x="-41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6C6E0330-0E39-4B55-BA06-F1028ACA8985}" type="datetimeFigureOut">
              <a:rPr lang="es-ES"/>
              <a:pPr>
                <a:defRPr/>
              </a:pPr>
              <a:t>18/07/2016</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4D5B1CCC-6498-4BB7-89D0-4F5AEA241632}"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788BB373-57F7-4F55-B9E5-11149EF464C0}" type="datetimeFigureOut">
              <a:rPr lang="es-ES"/>
              <a:pPr>
                <a:defRPr/>
              </a:pPr>
              <a:t>18/07/2016</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B894193-A81B-4E21-8C47-A84B5C07ABE8}"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A7A39053-C5C4-4FC4-9178-A20053FD5EAF}" type="datetimeFigureOut">
              <a:rPr lang="es-ES"/>
              <a:pPr>
                <a:defRPr/>
              </a:pPr>
              <a:t>18/07/2016</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52684CA1-B24B-43B9-9062-9D062A4746DD}"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2226E79D-8255-4D13-83E4-B0C42B5F1FF4}" type="datetimeFigureOut">
              <a:rPr lang="es-ES"/>
              <a:pPr>
                <a:defRPr/>
              </a:pPr>
              <a:t>18/07/2016</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2467FE68-841A-4EE0-9C35-AE746927A7A7}"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3C7305D3-43A5-4E54-A1CD-27E692FED819}" type="datetimeFigureOut">
              <a:rPr lang="es-ES"/>
              <a:pPr>
                <a:defRPr/>
              </a:pPr>
              <a:t>18/07/2016</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E7340D5D-C481-41AA-8055-B24BA3085BB8}"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F241509B-ACE5-4DB0-8E72-16024595F060}" type="datetimeFigureOut">
              <a:rPr lang="es-ES"/>
              <a:pPr>
                <a:defRPr/>
              </a:pPr>
              <a:t>18/07/2016</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48973CE0-2562-47B0-A4B4-9DA56A92D5B0}"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2D9224E2-4486-44B9-9EA5-E62A336B9187}" type="datetimeFigureOut">
              <a:rPr lang="es-ES"/>
              <a:pPr>
                <a:defRPr/>
              </a:pPr>
              <a:t>18/07/2016</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87D5D4D8-C197-4EC3-A3FF-ECD021E1F781}"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53E234FD-9E5F-49D7-B2FC-B8EF1D9B83EF}" type="datetimeFigureOut">
              <a:rPr lang="es-ES"/>
              <a:pPr>
                <a:defRPr/>
              </a:pPr>
              <a:t>18/07/2016</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F3F0028F-FEDA-4DE2-A71E-815199912F8C}"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19ED3705-94F9-4E32-84E3-A36A5AB71004}" type="datetimeFigureOut">
              <a:rPr lang="es-ES"/>
              <a:pPr>
                <a:defRPr/>
              </a:pPr>
              <a:t>18/07/2016</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962873F6-0344-4F31-80A9-39D6594E8771}"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2BABFB5E-9B2B-4397-8764-51E909A49A40}" type="datetimeFigureOut">
              <a:rPr lang="es-ES"/>
              <a:pPr>
                <a:defRPr/>
              </a:pPr>
              <a:t>18/07/2016</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D1F8DD6F-B772-4D40-9115-D79B61A121C1}"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95BD35C6-EDD2-42A7-B25E-66106801A873}" type="datetimeFigureOut">
              <a:rPr lang="es-ES"/>
              <a:pPr>
                <a:defRPr/>
              </a:pPr>
              <a:t>18/07/2016</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73D9679A-7923-43DE-8650-B27881BC1A60}"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C4948B88-CF3A-4935-AB85-7AB0FC29BD2D}" type="datetimeFigureOut">
              <a:rPr lang="es-ES"/>
              <a:pPr>
                <a:defRPr/>
              </a:pPr>
              <a:t>18/07/2016</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5B10919-824E-4E8B-B7BD-8D898072A9F2}"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4.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15.jpeg"/></Relationships>
</file>

<file path=ppt/slides/_rels/slide1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image" Target="../media/image18.wmf"/><Relationship Id="rId7" Type="http://schemas.openxmlformats.org/officeDocument/2006/relationships/image" Target="../media/image22.wmf"/><Relationship Id="rId2" Type="http://schemas.openxmlformats.org/officeDocument/2006/relationships/image" Target="../media/image17.wmf"/><Relationship Id="rId1" Type="http://schemas.openxmlformats.org/officeDocument/2006/relationships/slideLayout" Target="../slideLayouts/slideLayout1.xml"/><Relationship Id="rId6" Type="http://schemas.openxmlformats.org/officeDocument/2006/relationships/image" Target="../media/image21.wmf"/><Relationship Id="rId11" Type="http://schemas.openxmlformats.org/officeDocument/2006/relationships/image" Target="../media/image26.wmf"/><Relationship Id="rId5" Type="http://schemas.openxmlformats.org/officeDocument/2006/relationships/image" Target="../media/image20.wmf"/><Relationship Id="rId10" Type="http://schemas.openxmlformats.org/officeDocument/2006/relationships/image" Target="../media/image25.wmf"/><Relationship Id="rId4" Type="http://schemas.openxmlformats.org/officeDocument/2006/relationships/image" Target="../media/image19.wmf"/><Relationship Id="rId9" Type="http://schemas.openxmlformats.org/officeDocument/2006/relationships/image" Target="../media/image24.wmf"/></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7.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1116013" y="765175"/>
            <a:ext cx="5543550" cy="3138488"/>
          </a:xfrm>
          <a:prstGeom prst="rect">
            <a:avLst/>
          </a:prstGeom>
          <a:noFill/>
        </p:spPr>
        <p:txBody>
          <a:bodyPr>
            <a:spAutoFit/>
          </a:bodyPr>
          <a:lstStyle/>
          <a:p>
            <a:pPr algn="ctr" fontAlgn="auto">
              <a:spcBef>
                <a:spcPts val="0"/>
              </a:spcBef>
              <a:spcAft>
                <a:spcPts val="0"/>
              </a:spcAft>
              <a:defRPr/>
            </a:pPr>
            <a:r>
              <a:rPr lang="es-ES" sz="6600" b="1" dirty="0" err="1">
                <a:solidFill>
                  <a:schemeClr val="tx1">
                    <a:lumMod val="75000"/>
                    <a:lumOff val="25000"/>
                  </a:schemeClr>
                </a:solidFill>
                <a:latin typeface="Cambria" pitchFamily="18" charset="0"/>
                <a:cs typeface="Arial" pitchFamily="34" charset="0"/>
              </a:rPr>
              <a:t>The</a:t>
            </a:r>
            <a:r>
              <a:rPr lang="es-ES" sz="6600" b="1" dirty="0">
                <a:solidFill>
                  <a:schemeClr val="tx1">
                    <a:lumMod val="75000"/>
                    <a:lumOff val="25000"/>
                  </a:schemeClr>
                </a:solidFill>
                <a:latin typeface="Cambria" pitchFamily="18" charset="0"/>
                <a:cs typeface="Arial" pitchFamily="34" charset="0"/>
              </a:rPr>
              <a:t> </a:t>
            </a:r>
            <a:r>
              <a:rPr lang="es-ES" sz="6600" b="1" dirty="0" err="1">
                <a:solidFill>
                  <a:schemeClr val="tx1">
                    <a:lumMod val="75000"/>
                    <a:lumOff val="25000"/>
                  </a:schemeClr>
                </a:solidFill>
                <a:latin typeface="Cambria" pitchFamily="18" charset="0"/>
                <a:cs typeface="Arial" pitchFamily="34" charset="0"/>
              </a:rPr>
              <a:t>System</a:t>
            </a:r>
            <a:r>
              <a:rPr lang="es-ES" sz="6600" b="1" dirty="0">
                <a:solidFill>
                  <a:schemeClr val="tx1">
                    <a:lumMod val="75000"/>
                    <a:lumOff val="25000"/>
                  </a:schemeClr>
                </a:solidFill>
                <a:latin typeface="Cambria" pitchFamily="18" charset="0"/>
                <a:cs typeface="Arial" pitchFamily="34" charset="0"/>
              </a:rPr>
              <a:t> of </a:t>
            </a:r>
            <a:r>
              <a:rPr lang="es-ES" sz="6600" b="1" dirty="0" err="1">
                <a:solidFill>
                  <a:schemeClr val="tx1">
                    <a:lumMod val="75000"/>
                    <a:lumOff val="25000"/>
                  </a:schemeClr>
                </a:solidFill>
                <a:latin typeface="Cambria" pitchFamily="18" charset="0"/>
                <a:cs typeface="Arial" pitchFamily="34" charset="0"/>
              </a:rPr>
              <a:t>Education</a:t>
            </a:r>
            <a:endParaRPr lang="es-ES" sz="6600" b="1" dirty="0">
              <a:solidFill>
                <a:schemeClr val="tx1">
                  <a:lumMod val="75000"/>
                  <a:lumOff val="25000"/>
                </a:schemeClr>
              </a:solidFill>
              <a:latin typeface="Cambria" pitchFamily="18" charset="0"/>
              <a:cs typeface="Arial" pitchFamily="34" charset="0"/>
            </a:endParaRPr>
          </a:p>
          <a:p>
            <a:pPr algn="ctr" fontAlgn="auto">
              <a:spcBef>
                <a:spcPts val="0"/>
              </a:spcBef>
              <a:spcAft>
                <a:spcPts val="0"/>
              </a:spcAft>
              <a:defRPr/>
            </a:pPr>
            <a:r>
              <a:rPr lang="es-ES" sz="6600" b="1" dirty="0">
                <a:solidFill>
                  <a:schemeClr val="tx1">
                    <a:lumMod val="75000"/>
                    <a:lumOff val="25000"/>
                  </a:schemeClr>
                </a:solidFill>
                <a:latin typeface="Cambria" pitchFamily="18" charset="0"/>
                <a:cs typeface="Arial" pitchFamily="34" charset="0"/>
              </a:rPr>
              <a:t>in </a:t>
            </a:r>
            <a:r>
              <a:rPr lang="es-ES" sz="6600" b="1" dirty="0" err="1">
                <a:solidFill>
                  <a:schemeClr val="tx1">
                    <a:lumMod val="75000"/>
                    <a:lumOff val="25000"/>
                  </a:schemeClr>
                </a:solidFill>
                <a:latin typeface="Cambria" pitchFamily="18" charset="0"/>
                <a:cs typeface="Arial" pitchFamily="34" charset="0"/>
              </a:rPr>
              <a:t>Spain</a:t>
            </a:r>
            <a:endParaRPr lang="es-ES" sz="6600" b="1" dirty="0">
              <a:solidFill>
                <a:schemeClr val="tx1">
                  <a:lumMod val="75000"/>
                  <a:lumOff val="25000"/>
                </a:schemeClr>
              </a:solidFill>
              <a:latin typeface="Cambria" pitchFamily="18" charset="0"/>
              <a:cs typeface="Arial" pitchFamily="34" charset="0"/>
            </a:endParaRPr>
          </a:p>
        </p:txBody>
      </p:sp>
      <p:pic>
        <p:nvPicPr>
          <p:cNvPr id="13314" name="6 Imagen" descr="logo new slogan.png"/>
          <p:cNvPicPr>
            <a:picLocks noChangeAspect="1"/>
          </p:cNvPicPr>
          <p:nvPr/>
        </p:nvPicPr>
        <p:blipFill>
          <a:blip r:embed="rId2"/>
          <a:srcRect/>
          <a:stretch>
            <a:fillRect/>
          </a:stretch>
        </p:blipFill>
        <p:spPr bwMode="auto">
          <a:xfrm>
            <a:off x="5292725" y="4941888"/>
            <a:ext cx="3005138" cy="1296987"/>
          </a:xfrm>
          <a:prstGeom prst="rect">
            <a:avLst/>
          </a:prstGeom>
          <a:noFill/>
          <a:ln w="9525">
            <a:noFill/>
            <a:miter lim="800000"/>
            <a:headEnd/>
            <a:tailEnd/>
          </a:ln>
        </p:spPr>
      </p:pic>
      <p:sp>
        <p:nvSpPr>
          <p:cNvPr id="8" name="7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0" name="9 Rectángulo"/>
          <p:cNvSpPr/>
          <p:nvPr/>
        </p:nvSpPr>
        <p:spPr>
          <a:xfrm rot="16200000">
            <a:off x="-3202742" y="3202746"/>
            <a:ext cx="6867158" cy="461665"/>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VETPRO </a:t>
            </a:r>
            <a:r>
              <a:rPr lang="es-ES" sz="24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4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pic>
        <p:nvPicPr>
          <p:cNvPr id="13317" name="Picture 3"/>
          <p:cNvPicPr>
            <a:picLocks noChangeAspect="1"/>
          </p:cNvPicPr>
          <p:nvPr/>
        </p:nvPicPr>
        <p:blipFill>
          <a:blip r:embed="rId3"/>
          <a:srcRect/>
          <a:stretch>
            <a:fillRect/>
          </a:stretch>
        </p:blipFill>
        <p:spPr bwMode="auto">
          <a:xfrm>
            <a:off x="6516688" y="1557338"/>
            <a:ext cx="2281237" cy="2016125"/>
          </a:xfrm>
          <a:prstGeom prst="rect">
            <a:avLst/>
          </a:prstGeom>
          <a:noFill/>
          <a:ln w="9525">
            <a:noFill/>
            <a:miter lim="800000"/>
            <a:headEnd/>
            <a:tailEnd/>
          </a:ln>
        </p:spPr>
      </p:pic>
      <p:pic>
        <p:nvPicPr>
          <p:cNvPr id="13318" name="11 Imagen" descr="1396025_347229468753795_1000360276_n.jpg"/>
          <p:cNvPicPr>
            <a:picLocks noChangeAspect="1"/>
          </p:cNvPicPr>
          <p:nvPr/>
        </p:nvPicPr>
        <p:blipFill>
          <a:blip r:embed="rId4"/>
          <a:srcRect/>
          <a:stretch>
            <a:fillRect/>
          </a:stretch>
        </p:blipFill>
        <p:spPr bwMode="auto">
          <a:xfrm>
            <a:off x="971550" y="5084763"/>
            <a:ext cx="3779838" cy="1081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29"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827088" y="333375"/>
            <a:ext cx="6265862" cy="1446213"/>
          </a:xfrm>
          <a:prstGeom prst="rect">
            <a:avLst/>
          </a:prstGeom>
          <a:noFill/>
        </p:spPr>
        <p:txBody>
          <a:bodyPr>
            <a:spAutoFit/>
          </a:bodyPr>
          <a:lstStyle/>
          <a:p>
            <a:pPr algn="ctr" fontAlgn="auto">
              <a:spcBef>
                <a:spcPts val="0"/>
              </a:spcBef>
              <a:spcAft>
                <a:spcPts val="0"/>
              </a:spcAft>
              <a:defRPr/>
            </a:pPr>
            <a:r>
              <a:rPr lang="en-US" sz="4400" b="1" dirty="0">
                <a:solidFill>
                  <a:schemeClr val="tx1">
                    <a:lumMod val="85000"/>
                    <a:lumOff val="15000"/>
                  </a:schemeClr>
                </a:solidFill>
                <a:latin typeface="Cambria" pitchFamily="18" charset="0"/>
              </a:rPr>
              <a:t>Obligatory Secondary School</a:t>
            </a:r>
            <a:endParaRPr lang="es-ES" sz="4400" b="1" dirty="0">
              <a:solidFill>
                <a:schemeClr val="tx1">
                  <a:lumMod val="85000"/>
                  <a:lumOff val="15000"/>
                </a:schemeClr>
              </a:solidFill>
              <a:latin typeface="Cambria" pitchFamily="18" charset="0"/>
            </a:endParaRPr>
          </a:p>
        </p:txBody>
      </p:sp>
      <p:sp>
        <p:nvSpPr>
          <p:cNvPr id="18" name="17 CuadroTexto"/>
          <p:cNvSpPr txBox="1"/>
          <p:nvPr/>
        </p:nvSpPr>
        <p:spPr>
          <a:xfrm>
            <a:off x="755650" y="1844675"/>
            <a:ext cx="8243888" cy="4870450"/>
          </a:xfrm>
          <a:prstGeom prst="rect">
            <a:avLst/>
          </a:prstGeom>
          <a:noFill/>
        </p:spPr>
        <p:txBody>
          <a:bodyPr>
            <a:spAutoFit/>
          </a:bodyPr>
          <a:lstStyle/>
          <a:p>
            <a:pPr fontAlgn="auto">
              <a:lnSpc>
                <a:spcPct val="150000"/>
              </a:lnSpc>
              <a:spcBef>
                <a:spcPts val="0"/>
              </a:spcBef>
              <a:spcAft>
                <a:spcPts val="0"/>
              </a:spcAft>
              <a:buFont typeface="Courier New" panose="02070309020205020404" pitchFamily="49" charset="0"/>
              <a:buChar char="o"/>
              <a:defRPr/>
            </a:pPr>
            <a:r>
              <a:rPr lang="es-ES" sz="1300" dirty="0">
                <a:solidFill>
                  <a:schemeClr val="tx1">
                    <a:lumMod val="85000"/>
                    <a:lumOff val="15000"/>
                  </a:schemeClr>
                </a:solidFill>
                <a:latin typeface="Cambria" pitchFamily="18" charset="0"/>
              </a:rPr>
              <a:t> </a:t>
            </a:r>
            <a:r>
              <a:rPr lang="en-US" sz="1300" dirty="0">
                <a:solidFill>
                  <a:schemeClr val="tx1">
                    <a:lumMod val="85000"/>
                    <a:lumOff val="15000"/>
                  </a:schemeClr>
                </a:solidFill>
                <a:latin typeface="Cambria" pitchFamily="18" charset="0"/>
              </a:rPr>
              <a:t>Secondary schools are attended by children between 12 and 16 years old.  E.S.O. is  a novelty: a four-year school introduced with the intention to extend the obligation of education to 16 years old (then it is possible to start to work), as well as giving the opportunity to choose a further course of education - Baccalaureate and graduate or professional training.</a:t>
            </a:r>
            <a:endParaRPr lang="pl-PL" sz="1300" dirty="0">
              <a:solidFill>
                <a:schemeClr val="tx1">
                  <a:lumMod val="85000"/>
                  <a:lumOff val="15000"/>
                </a:schemeClr>
              </a:solidFill>
              <a:latin typeface="Cambria" pitchFamily="18" charset="0"/>
            </a:endParaRPr>
          </a:p>
          <a:p>
            <a:pPr fontAlgn="auto">
              <a:lnSpc>
                <a:spcPct val="150000"/>
              </a:lnSpc>
              <a:spcBef>
                <a:spcPts val="0"/>
              </a:spcBef>
              <a:spcAft>
                <a:spcPts val="0"/>
              </a:spcAft>
              <a:buFont typeface="Courier New" panose="02070309020205020404" pitchFamily="49" charset="0"/>
              <a:buChar char="o"/>
              <a:defRPr/>
            </a:pPr>
            <a:r>
              <a:rPr lang="es-ES" sz="1300" dirty="0">
                <a:solidFill>
                  <a:schemeClr val="tx1">
                    <a:lumMod val="85000"/>
                    <a:lumOff val="15000"/>
                  </a:schemeClr>
                </a:solidFill>
                <a:latin typeface="Cambria" pitchFamily="18" charset="0"/>
              </a:rPr>
              <a:t> </a:t>
            </a:r>
            <a:r>
              <a:rPr lang="en-US" sz="1300" dirty="0">
                <a:solidFill>
                  <a:schemeClr val="tx1">
                    <a:lumMod val="85000"/>
                    <a:lumOff val="15000"/>
                  </a:schemeClr>
                </a:solidFill>
                <a:latin typeface="Cambria" pitchFamily="18" charset="0"/>
              </a:rPr>
              <a:t>Obligatory Secondary School (E.S.O.) is divided in two parts: </a:t>
            </a:r>
          </a:p>
          <a:p>
            <a:pPr fontAlgn="auto">
              <a:lnSpc>
                <a:spcPct val="150000"/>
              </a:lnSpc>
              <a:spcBef>
                <a:spcPts val="0"/>
              </a:spcBef>
              <a:spcAft>
                <a:spcPts val="0"/>
              </a:spcAft>
              <a:buFont typeface="Wingdings" panose="05000000000000000000" pitchFamily="2" charset="2"/>
              <a:buChar char="Ø"/>
              <a:defRPr/>
            </a:pPr>
            <a:r>
              <a:rPr lang="en-US" sz="1300" dirty="0">
                <a:solidFill>
                  <a:schemeClr val="tx1">
                    <a:lumMod val="85000"/>
                    <a:lumOff val="15000"/>
                  </a:schemeClr>
                </a:solidFill>
                <a:latin typeface="Cambria" pitchFamily="18" charset="0"/>
              </a:rPr>
              <a:t> first two courses are general, </a:t>
            </a:r>
          </a:p>
          <a:p>
            <a:pPr fontAlgn="auto">
              <a:lnSpc>
                <a:spcPct val="150000"/>
              </a:lnSpc>
              <a:spcBef>
                <a:spcPts val="0"/>
              </a:spcBef>
              <a:spcAft>
                <a:spcPts val="0"/>
              </a:spcAft>
              <a:buFont typeface="Wingdings" panose="05000000000000000000" pitchFamily="2" charset="2"/>
              <a:buChar char="Ø"/>
              <a:defRPr/>
            </a:pPr>
            <a:r>
              <a:rPr lang="en-US" sz="1300" dirty="0">
                <a:solidFill>
                  <a:schemeClr val="tx1">
                    <a:lumMod val="85000"/>
                    <a:lumOff val="15000"/>
                  </a:schemeClr>
                </a:solidFill>
                <a:latin typeface="Cambria" pitchFamily="18" charset="0"/>
              </a:rPr>
              <a:t> in the third course students can choose between  science and humanistic branch </a:t>
            </a:r>
            <a:r>
              <a:rPr lang="pl-PL" sz="1300" dirty="0">
                <a:solidFill>
                  <a:schemeClr val="tx1">
                    <a:lumMod val="85000"/>
                    <a:lumOff val="15000"/>
                  </a:schemeClr>
                </a:solidFill>
                <a:latin typeface="Cambria" pitchFamily="18" charset="0"/>
              </a:rPr>
              <a:t>(itinerario científico-humanístico)</a:t>
            </a:r>
            <a:r>
              <a:rPr lang="en-US" sz="1300" dirty="0">
                <a:solidFill>
                  <a:schemeClr val="tx1">
                    <a:lumMod val="85000"/>
                    <a:lumOff val="15000"/>
                  </a:schemeClr>
                </a:solidFill>
                <a:latin typeface="Cambria" pitchFamily="18" charset="0"/>
              </a:rPr>
              <a:t> and technological branch </a:t>
            </a:r>
            <a:r>
              <a:rPr lang="pl-PL" sz="1300" dirty="0">
                <a:solidFill>
                  <a:schemeClr val="tx1">
                    <a:lumMod val="85000"/>
                    <a:lumOff val="15000"/>
                  </a:schemeClr>
                </a:solidFill>
                <a:latin typeface="Cambria" pitchFamily="18" charset="0"/>
              </a:rPr>
              <a:t>(itinerario tecnológico), </a:t>
            </a:r>
            <a:endParaRPr lang="en-US" sz="1300" dirty="0">
              <a:solidFill>
                <a:schemeClr val="tx1">
                  <a:lumMod val="85000"/>
                  <a:lumOff val="15000"/>
                </a:schemeClr>
              </a:solidFill>
              <a:latin typeface="Cambria" pitchFamily="18" charset="0"/>
            </a:endParaRPr>
          </a:p>
          <a:p>
            <a:pPr fontAlgn="auto">
              <a:lnSpc>
                <a:spcPct val="150000"/>
              </a:lnSpc>
              <a:spcBef>
                <a:spcPts val="0"/>
              </a:spcBef>
              <a:spcAft>
                <a:spcPts val="0"/>
              </a:spcAft>
              <a:buFont typeface="Wingdings" panose="05000000000000000000" pitchFamily="2" charset="2"/>
              <a:buChar char="Ø"/>
              <a:defRPr/>
            </a:pPr>
            <a:r>
              <a:rPr lang="en-US" sz="1300" dirty="0">
                <a:solidFill>
                  <a:schemeClr val="tx1">
                    <a:lumMod val="85000"/>
                    <a:lumOff val="15000"/>
                  </a:schemeClr>
                </a:solidFill>
                <a:latin typeface="Cambria" pitchFamily="18" charset="0"/>
              </a:rPr>
              <a:t>In the fourth course students can choose between science, humanistic or technological branch, and they specialize more.  The rating scale is made up of ten grades.  </a:t>
            </a:r>
          </a:p>
          <a:p>
            <a:pPr fontAlgn="auto">
              <a:lnSpc>
                <a:spcPct val="150000"/>
              </a:lnSpc>
              <a:spcBef>
                <a:spcPts val="0"/>
              </a:spcBef>
              <a:spcAft>
                <a:spcPts val="0"/>
              </a:spcAft>
              <a:buFont typeface="Wingdings" panose="05000000000000000000" pitchFamily="2" charset="2"/>
              <a:buChar char="Ø"/>
              <a:defRPr/>
            </a:pPr>
            <a:r>
              <a:rPr lang="en-US" sz="1300" dirty="0">
                <a:solidFill>
                  <a:schemeClr val="tx1">
                    <a:lumMod val="85000"/>
                    <a:lumOff val="15000"/>
                  </a:schemeClr>
                </a:solidFill>
                <a:latin typeface="Cambria" pitchFamily="18" charset="0"/>
              </a:rPr>
              <a:t>After school the student receives a kind of guide to choose further education  and career . This document, which is confidential, is prepared by an educator  with counseling with a psychologist, and other teachers. They advise the student how to use their talents and achievements. </a:t>
            </a:r>
            <a:endParaRPr lang="pl-PL" sz="1300" dirty="0">
              <a:solidFill>
                <a:schemeClr val="tx1">
                  <a:lumMod val="85000"/>
                  <a:lumOff val="15000"/>
                </a:schemeClr>
              </a:solidFill>
              <a:latin typeface="Cambria" pitchFamily="18" charset="0"/>
            </a:endParaRPr>
          </a:p>
          <a:p>
            <a:pPr fontAlgn="auto">
              <a:lnSpc>
                <a:spcPct val="150000"/>
              </a:lnSpc>
              <a:spcBef>
                <a:spcPts val="0"/>
              </a:spcBef>
              <a:spcAft>
                <a:spcPts val="0"/>
              </a:spcAft>
              <a:buFont typeface="Courier New" panose="02070309020205020404" pitchFamily="49" charset="0"/>
              <a:buChar char="o"/>
              <a:defRPr/>
            </a:pPr>
            <a:r>
              <a:rPr lang="en-US" sz="1300" dirty="0">
                <a:solidFill>
                  <a:schemeClr val="tx1">
                    <a:lumMod val="85000"/>
                    <a:lumOff val="15000"/>
                  </a:schemeClr>
                </a:solidFill>
                <a:latin typeface="Cambria" pitchFamily="18" charset="0"/>
              </a:rPr>
              <a:t> After E.S.O. the student has three possibilities: start to work, start a professional training  or start a 2-years education in high school with a Baccalaureate.</a:t>
            </a:r>
          </a:p>
          <a:p>
            <a:pPr fontAlgn="auto">
              <a:spcBef>
                <a:spcPts val="0"/>
              </a:spcBef>
              <a:spcAft>
                <a:spcPts val="0"/>
              </a:spcAft>
              <a:defRPr/>
            </a:pPr>
            <a:endParaRPr lang="es-ES" dirty="0">
              <a:latin typeface="+mn-lt"/>
            </a:endParaRPr>
          </a:p>
        </p:txBody>
      </p:sp>
      <p:pic>
        <p:nvPicPr>
          <p:cNvPr id="22534" name="7 Imagen" descr="EU flag-Erasmus+_vect_POS.jpg"/>
          <p:cNvPicPr>
            <a:picLocks noChangeAspect="1"/>
          </p:cNvPicPr>
          <p:nvPr/>
        </p:nvPicPr>
        <p:blipFill>
          <a:blip r:embed="rId3"/>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3" name="Picture 6"/>
          <p:cNvPicPr>
            <a:picLocks noChangeAspect="1"/>
          </p:cNvPicPr>
          <p:nvPr/>
        </p:nvPicPr>
        <p:blipFill>
          <a:blip r:embed="rId2"/>
          <a:srcRect/>
          <a:stretch>
            <a:fillRect/>
          </a:stretch>
        </p:blipFill>
        <p:spPr bwMode="auto">
          <a:xfrm>
            <a:off x="5561013" y="5157788"/>
            <a:ext cx="3389312" cy="1431925"/>
          </a:xfrm>
          <a:prstGeom prst="rect">
            <a:avLst/>
          </a:prstGeom>
          <a:noFill/>
          <a:ln w="9525">
            <a:noFill/>
            <a:miter lim="800000"/>
            <a:headEnd/>
            <a:tailEnd/>
          </a:ln>
        </p:spPr>
      </p:pic>
      <p:pic>
        <p:nvPicPr>
          <p:cNvPr id="23554" name="6 Imagen" descr="logo new slogan.png"/>
          <p:cNvPicPr>
            <a:picLocks noChangeAspect="1"/>
          </p:cNvPicPr>
          <p:nvPr/>
        </p:nvPicPr>
        <p:blipFill>
          <a:blip r:embed="rId3"/>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900113" y="188913"/>
            <a:ext cx="6264275" cy="1446212"/>
          </a:xfrm>
          <a:prstGeom prst="rect">
            <a:avLst/>
          </a:prstGeom>
          <a:noFill/>
        </p:spPr>
        <p:txBody>
          <a:bodyPr>
            <a:spAutoFit/>
          </a:bodyPr>
          <a:lstStyle/>
          <a:p>
            <a:pPr algn="ctr" fontAlgn="auto">
              <a:spcBef>
                <a:spcPts val="0"/>
              </a:spcBef>
              <a:spcAft>
                <a:spcPts val="0"/>
              </a:spcAft>
              <a:defRPr/>
            </a:pPr>
            <a:r>
              <a:rPr lang="en-US" sz="4400" b="1" dirty="0">
                <a:solidFill>
                  <a:schemeClr val="tx1">
                    <a:lumMod val="85000"/>
                    <a:lumOff val="15000"/>
                  </a:schemeClr>
                </a:solidFill>
                <a:latin typeface="Cambria" pitchFamily="18" charset="0"/>
              </a:rPr>
              <a:t>Baccalaureate or</a:t>
            </a:r>
            <a:r>
              <a:rPr lang="en-US" sz="4400" dirty="0">
                <a:solidFill>
                  <a:schemeClr val="tx1">
                    <a:lumMod val="85000"/>
                    <a:lumOff val="15000"/>
                  </a:schemeClr>
                </a:solidFill>
                <a:latin typeface="Cambria" pitchFamily="18" charset="0"/>
              </a:rPr>
              <a:t> </a:t>
            </a:r>
            <a:r>
              <a:rPr lang="en-US" sz="4400" b="1" dirty="0">
                <a:solidFill>
                  <a:schemeClr val="tx1">
                    <a:lumMod val="85000"/>
                    <a:lumOff val="15000"/>
                  </a:schemeClr>
                </a:solidFill>
                <a:latin typeface="Cambria" pitchFamily="18" charset="0"/>
              </a:rPr>
              <a:t>vocational education</a:t>
            </a:r>
            <a:endParaRPr lang="en-US" sz="4400" b="1" dirty="0">
              <a:solidFill>
                <a:schemeClr val="tx1">
                  <a:lumMod val="85000"/>
                  <a:lumOff val="15000"/>
                </a:schemeClr>
              </a:solidFill>
              <a:latin typeface="Cambria" pitchFamily="18" charset="0"/>
            </a:endParaRPr>
          </a:p>
        </p:txBody>
      </p:sp>
      <p:sp>
        <p:nvSpPr>
          <p:cNvPr id="18" name="17 CuadroTexto"/>
          <p:cNvSpPr txBox="1"/>
          <p:nvPr/>
        </p:nvSpPr>
        <p:spPr>
          <a:xfrm>
            <a:off x="900113" y="2057400"/>
            <a:ext cx="6767512" cy="4524375"/>
          </a:xfrm>
          <a:prstGeom prst="rect">
            <a:avLst/>
          </a:prstGeom>
          <a:noFill/>
        </p:spPr>
        <p:txBody>
          <a:bodyPr>
            <a:spAutoFit/>
          </a:bodyPr>
          <a:lstStyle/>
          <a:p>
            <a:pPr marL="285750" indent="-285750" fontAlgn="auto">
              <a:spcBef>
                <a:spcPts val="0"/>
              </a:spcBef>
              <a:spcAft>
                <a:spcPts val="0"/>
              </a:spcAft>
              <a:buFont typeface="Wingdings" panose="05000000000000000000" pitchFamily="2" charset="2"/>
              <a:buChar char="v"/>
              <a:defRPr/>
            </a:pPr>
            <a:r>
              <a:rPr lang="en-US" dirty="0">
                <a:solidFill>
                  <a:schemeClr val="tx1">
                    <a:lumMod val="85000"/>
                    <a:lumOff val="15000"/>
                  </a:schemeClr>
                </a:solidFill>
                <a:latin typeface="Cambria" pitchFamily="18" charset="0"/>
              </a:rPr>
              <a:t>Third and not obligatory level of education.</a:t>
            </a:r>
          </a:p>
          <a:p>
            <a:pPr marL="285750" indent="-285750" fontAlgn="auto">
              <a:spcBef>
                <a:spcPts val="0"/>
              </a:spcBef>
              <a:spcAft>
                <a:spcPts val="0"/>
              </a:spcAft>
              <a:buFont typeface="Wingdings" panose="05000000000000000000" pitchFamily="2" charset="2"/>
              <a:buChar char="v"/>
              <a:defRPr/>
            </a:pPr>
            <a:r>
              <a:rPr lang="en-US" dirty="0">
                <a:solidFill>
                  <a:schemeClr val="tx1">
                    <a:lumMod val="85000"/>
                    <a:lumOff val="15000"/>
                  </a:schemeClr>
                </a:solidFill>
                <a:latin typeface="Cambria" pitchFamily="18" charset="0"/>
              </a:rPr>
              <a:t>Includes:</a:t>
            </a:r>
          </a:p>
          <a:p>
            <a:pPr fontAlgn="auto">
              <a:spcBef>
                <a:spcPts val="0"/>
              </a:spcBef>
              <a:spcAft>
                <a:spcPts val="0"/>
              </a:spcAft>
              <a:defRPr/>
            </a:pPr>
            <a:endParaRPr lang="en-US" dirty="0">
              <a:solidFill>
                <a:schemeClr val="tx1">
                  <a:lumMod val="85000"/>
                  <a:lumOff val="15000"/>
                </a:schemeClr>
              </a:solidFill>
              <a:latin typeface="Cambria" pitchFamily="18" charset="0"/>
            </a:endParaRPr>
          </a:p>
          <a:p>
            <a:pPr fontAlgn="auto">
              <a:spcBef>
                <a:spcPts val="0"/>
              </a:spcBef>
              <a:spcAft>
                <a:spcPts val="0"/>
              </a:spcAft>
              <a:buFont typeface="Wingdings" panose="05000000000000000000" pitchFamily="2" charset="2"/>
              <a:buChar char="Ø"/>
              <a:defRPr/>
            </a:pPr>
            <a:r>
              <a:rPr lang="en-US" dirty="0">
                <a:solidFill>
                  <a:schemeClr val="tx1">
                    <a:lumMod val="85000"/>
                    <a:lumOff val="15000"/>
                  </a:schemeClr>
                </a:solidFill>
                <a:latin typeface="Cambria" pitchFamily="18" charset="0"/>
              </a:rPr>
              <a:t>Baccalaureate Schools </a:t>
            </a:r>
          </a:p>
          <a:p>
            <a:pPr fontAlgn="auto">
              <a:spcBef>
                <a:spcPts val="0"/>
              </a:spcBef>
              <a:spcAft>
                <a:spcPts val="0"/>
              </a:spcAft>
              <a:defRPr/>
            </a:pPr>
            <a:endParaRPr lang="en-US" dirty="0">
              <a:solidFill>
                <a:schemeClr val="tx1">
                  <a:lumMod val="85000"/>
                  <a:lumOff val="15000"/>
                </a:schemeClr>
              </a:solidFill>
              <a:latin typeface="Cambria" pitchFamily="18" charset="0"/>
            </a:endParaRPr>
          </a:p>
          <a:p>
            <a:pPr fontAlgn="auto">
              <a:spcBef>
                <a:spcPts val="0"/>
              </a:spcBef>
              <a:spcAft>
                <a:spcPts val="0"/>
              </a:spcAft>
              <a:defRPr/>
            </a:pPr>
            <a:r>
              <a:rPr lang="en-US" b="1" dirty="0">
                <a:solidFill>
                  <a:schemeClr val="tx1">
                    <a:lumMod val="85000"/>
                    <a:lumOff val="15000"/>
                  </a:schemeClr>
                </a:solidFill>
                <a:latin typeface="Cambria" pitchFamily="18" charset="0"/>
              </a:rPr>
              <a:t>or</a:t>
            </a:r>
            <a:endParaRPr lang="en-US" dirty="0">
              <a:solidFill>
                <a:schemeClr val="tx1">
                  <a:lumMod val="85000"/>
                  <a:lumOff val="15000"/>
                </a:schemeClr>
              </a:solidFill>
              <a:latin typeface="Cambria" pitchFamily="18" charset="0"/>
            </a:endParaRPr>
          </a:p>
          <a:p>
            <a:pPr fontAlgn="auto">
              <a:spcBef>
                <a:spcPts val="0"/>
              </a:spcBef>
              <a:spcAft>
                <a:spcPts val="0"/>
              </a:spcAft>
              <a:defRPr/>
            </a:pPr>
            <a:endParaRPr lang="en-US" dirty="0">
              <a:solidFill>
                <a:schemeClr val="tx1">
                  <a:lumMod val="85000"/>
                  <a:lumOff val="15000"/>
                </a:schemeClr>
              </a:solidFill>
              <a:latin typeface="Cambria" pitchFamily="18" charset="0"/>
            </a:endParaRPr>
          </a:p>
          <a:p>
            <a:pPr fontAlgn="auto">
              <a:spcBef>
                <a:spcPts val="0"/>
              </a:spcBef>
              <a:spcAft>
                <a:spcPts val="0"/>
              </a:spcAft>
              <a:buFont typeface="Wingdings" panose="05000000000000000000" pitchFamily="2" charset="2"/>
              <a:buChar char="Ø"/>
              <a:defRPr/>
            </a:pPr>
            <a:r>
              <a:rPr lang="en-US" dirty="0">
                <a:solidFill>
                  <a:schemeClr val="tx1">
                    <a:lumMod val="85000"/>
                    <a:lumOff val="15000"/>
                  </a:schemeClr>
                </a:solidFill>
                <a:latin typeface="Cambria" pitchFamily="18" charset="0"/>
              </a:rPr>
              <a:t>Vocational education  schools</a:t>
            </a:r>
          </a:p>
          <a:p>
            <a:pPr fontAlgn="auto">
              <a:spcBef>
                <a:spcPts val="0"/>
              </a:spcBef>
              <a:spcAft>
                <a:spcPts val="0"/>
              </a:spcAft>
              <a:defRPr/>
            </a:pPr>
            <a:endParaRPr lang="pl-PL" dirty="0">
              <a:solidFill>
                <a:schemeClr val="tx1">
                  <a:lumMod val="85000"/>
                  <a:lumOff val="15000"/>
                </a:schemeClr>
              </a:solidFill>
              <a:latin typeface="Cambria" pitchFamily="18" charset="0"/>
            </a:endParaRPr>
          </a:p>
          <a:p>
            <a:pPr marL="285750" indent="-285750" fontAlgn="auto">
              <a:spcBef>
                <a:spcPts val="0"/>
              </a:spcBef>
              <a:spcAft>
                <a:spcPts val="0"/>
              </a:spcAft>
              <a:buFontTx/>
              <a:buChar char="-"/>
              <a:defRPr/>
            </a:pPr>
            <a:r>
              <a:rPr lang="en-US" dirty="0">
                <a:solidFill>
                  <a:schemeClr val="tx1">
                    <a:lumMod val="85000"/>
                    <a:lumOff val="15000"/>
                  </a:schemeClr>
                </a:solidFill>
                <a:latin typeface="Cambria" pitchFamily="18" charset="0"/>
              </a:rPr>
              <a:t>Middle Grade Training  Cycles</a:t>
            </a:r>
            <a:endParaRPr lang="pl-PL" dirty="0">
              <a:solidFill>
                <a:schemeClr val="tx1">
                  <a:lumMod val="85000"/>
                  <a:lumOff val="15000"/>
                </a:schemeClr>
              </a:solidFill>
              <a:latin typeface="Cambria" pitchFamily="18" charset="0"/>
            </a:endParaRPr>
          </a:p>
          <a:p>
            <a:pPr fontAlgn="auto">
              <a:spcBef>
                <a:spcPts val="0"/>
              </a:spcBef>
              <a:spcAft>
                <a:spcPts val="0"/>
              </a:spcAft>
              <a:defRPr/>
            </a:pPr>
            <a:r>
              <a:rPr lang="pl-PL" dirty="0">
                <a:solidFill>
                  <a:schemeClr val="tx1">
                    <a:lumMod val="85000"/>
                    <a:lumOff val="15000"/>
                  </a:schemeClr>
                </a:solidFill>
                <a:latin typeface="Cambria" pitchFamily="18" charset="0"/>
              </a:rPr>
              <a:t> </a:t>
            </a:r>
          </a:p>
          <a:p>
            <a:pPr marL="285750" indent="-285750" fontAlgn="auto">
              <a:spcBef>
                <a:spcPts val="0"/>
              </a:spcBef>
              <a:spcAft>
                <a:spcPts val="0"/>
              </a:spcAft>
              <a:buFontTx/>
              <a:buChar char="-"/>
              <a:defRPr/>
            </a:pPr>
            <a:r>
              <a:rPr lang="en-US" dirty="0">
                <a:solidFill>
                  <a:schemeClr val="tx1">
                    <a:lumMod val="85000"/>
                    <a:lumOff val="15000"/>
                  </a:schemeClr>
                </a:solidFill>
                <a:latin typeface="Cambria" pitchFamily="18" charset="0"/>
              </a:rPr>
              <a:t>Middle Grade Training  Cycles  </a:t>
            </a:r>
          </a:p>
          <a:p>
            <a:pPr marL="285750" indent="-285750" fontAlgn="auto">
              <a:spcBef>
                <a:spcPts val="0"/>
              </a:spcBef>
              <a:spcAft>
                <a:spcPts val="0"/>
              </a:spcAft>
              <a:defRPr/>
            </a:pPr>
            <a:r>
              <a:rPr lang="en-US" dirty="0">
                <a:solidFill>
                  <a:schemeClr val="tx1">
                    <a:lumMod val="85000"/>
                    <a:lumOff val="15000"/>
                  </a:schemeClr>
                </a:solidFill>
                <a:latin typeface="Cambria" pitchFamily="18" charset="0"/>
              </a:rPr>
              <a:t>(special regime education </a:t>
            </a:r>
            <a:r>
              <a:rPr lang="es-ES" dirty="0">
                <a:solidFill>
                  <a:schemeClr val="tx1">
                    <a:lumMod val="85000"/>
                    <a:lumOff val="15000"/>
                  </a:schemeClr>
                </a:solidFill>
                <a:latin typeface="Cambria" pitchFamily="18" charset="0"/>
              </a:rPr>
              <a:t>)</a:t>
            </a:r>
            <a:endParaRPr lang="en-US" dirty="0">
              <a:solidFill>
                <a:schemeClr val="tx1">
                  <a:lumMod val="85000"/>
                  <a:lumOff val="15000"/>
                </a:schemeClr>
              </a:solidFill>
              <a:latin typeface="Cambria" pitchFamily="18" charset="0"/>
            </a:endParaRPr>
          </a:p>
          <a:p>
            <a:pPr fontAlgn="auto">
              <a:spcBef>
                <a:spcPts val="0"/>
              </a:spcBef>
              <a:spcAft>
                <a:spcPts val="0"/>
              </a:spcAft>
              <a:defRPr/>
            </a:pPr>
            <a:endParaRPr lang="pl-PL" dirty="0">
              <a:latin typeface="+mn-lt"/>
            </a:endParaRPr>
          </a:p>
          <a:p>
            <a:pPr fontAlgn="auto">
              <a:spcBef>
                <a:spcPts val="0"/>
              </a:spcBef>
              <a:spcAft>
                <a:spcPts val="0"/>
              </a:spcAft>
              <a:defRPr/>
            </a:pPr>
            <a:endParaRPr lang="en-GB" dirty="0">
              <a:latin typeface="+mn-lt"/>
            </a:endParaRPr>
          </a:p>
          <a:p>
            <a:pPr fontAlgn="auto">
              <a:spcBef>
                <a:spcPts val="0"/>
              </a:spcBef>
              <a:spcAft>
                <a:spcPts val="0"/>
              </a:spcAft>
              <a:defRPr/>
            </a:pPr>
            <a:endParaRPr lang="es-ES" dirty="0">
              <a:latin typeface="+mn-lt"/>
            </a:endParaRPr>
          </a:p>
        </p:txBody>
      </p:sp>
      <p:pic>
        <p:nvPicPr>
          <p:cNvPr id="23559" name="Picture 5"/>
          <p:cNvPicPr>
            <a:picLocks noChangeAspect="1"/>
          </p:cNvPicPr>
          <p:nvPr/>
        </p:nvPicPr>
        <p:blipFill>
          <a:blip r:embed="rId4"/>
          <a:srcRect/>
          <a:stretch>
            <a:fillRect/>
          </a:stretch>
        </p:blipFill>
        <p:spPr bwMode="auto">
          <a:xfrm>
            <a:off x="6588125" y="2276475"/>
            <a:ext cx="2087563" cy="2089150"/>
          </a:xfrm>
          <a:prstGeom prst="rect">
            <a:avLst/>
          </a:prstGeom>
          <a:noFill/>
          <a:ln w="9525">
            <a:noFill/>
            <a:miter lim="800000"/>
            <a:headEnd/>
            <a:tailEnd/>
          </a:ln>
        </p:spPr>
      </p:pic>
      <p:pic>
        <p:nvPicPr>
          <p:cNvPr id="23560" name="14 Imagen" descr="EU flag-Erasmus+_vect_POS.jpg"/>
          <p:cNvPicPr>
            <a:picLocks noChangeAspect="1"/>
          </p:cNvPicPr>
          <p:nvPr/>
        </p:nvPicPr>
        <p:blipFill>
          <a:blip r:embed="rId5"/>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7"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900113" y="549275"/>
            <a:ext cx="6264275" cy="768350"/>
          </a:xfrm>
          <a:prstGeom prst="rect">
            <a:avLst/>
          </a:prstGeom>
          <a:noFill/>
        </p:spPr>
        <p:txBody>
          <a:bodyPr>
            <a:spAutoFit/>
          </a:bodyPr>
          <a:lstStyle/>
          <a:p>
            <a:pPr fontAlgn="auto">
              <a:spcBef>
                <a:spcPts val="0"/>
              </a:spcBef>
              <a:spcAft>
                <a:spcPts val="0"/>
              </a:spcAft>
              <a:defRPr/>
            </a:pPr>
            <a:r>
              <a:rPr lang="en-US" sz="4400" b="1" dirty="0">
                <a:solidFill>
                  <a:schemeClr val="tx1">
                    <a:lumMod val="85000"/>
                    <a:lumOff val="15000"/>
                  </a:schemeClr>
                </a:solidFill>
                <a:latin typeface="Cambria" pitchFamily="18" charset="0"/>
              </a:rPr>
              <a:t>Higher Education</a:t>
            </a:r>
            <a:endParaRPr lang="es-ES" sz="4400" b="1" dirty="0">
              <a:solidFill>
                <a:schemeClr val="tx1">
                  <a:lumMod val="85000"/>
                  <a:lumOff val="15000"/>
                </a:schemeClr>
              </a:solidFill>
              <a:latin typeface="Cambria" pitchFamily="18" charset="0"/>
            </a:endParaRPr>
          </a:p>
        </p:txBody>
      </p:sp>
      <p:sp>
        <p:nvSpPr>
          <p:cNvPr id="18" name="17 CuadroTexto"/>
          <p:cNvSpPr txBox="1"/>
          <p:nvPr/>
        </p:nvSpPr>
        <p:spPr>
          <a:xfrm>
            <a:off x="900113" y="1844675"/>
            <a:ext cx="7704137" cy="4108450"/>
          </a:xfrm>
          <a:prstGeom prst="rect">
            <a:avLst/>
          </a:prstGeom>
          <a:noFill/>
        </p:spPr>
        <p:txBody>
          <a:bodyPr>
            <a:spAutoFit/>
          </a:bodyPr>
          <a:lstStyle/>
          <a:p>
            <a:pPr marL="285750" indent="-285750" fontAlgn="auto">
              <a:lnSpc>
                <a:spcPct val="200000"/>
              </a:lnSpc>
              <a:spcBef>
                <a:spcPts val="0"/>
              </a:spcBef>
              <a:spcAft>
                <a:spcPts val="0"/>
              </a:spcAft>
              <a:buFont typeface="Wingdings" panose="05000000000000000000" pitchFamily="2" charset="2"/>
              <a:buChar char="§"/>
              <a:defRPr/>
            </a:pPr>
            <a:r>
              <a:rPr lang="en-GB" dirty="0">
                <a:solidFill>
                  <a:schemeClr val="tx1">
                    <a:lumMod val="85000"/>
                    <a:lumOff val="15000"/>
                  </a:schemeClr>
                </a:solidFill>
                <a:latin typeface="Cambria" pitchFamily="18" charset="0"/>
              </a:rPr>
              <a:t>Higher education: universities (</a:t>
            </a:r>
            <a:r>
              <a:rPr lang="en-GB" dirty="0" err="1">
                <a:solidFill>
                  <a:schemeClr val="tx1">
                    <a:lumMod val="85000"/>
                    <a:lumOff val="15000"/>
                  </a:schemeClr>
                </a:solidFill>
                <a:latin typeface="Cambria" pitchFamily="18" charset="0"/>
              </a:rPr>
              <a:t>enseñanzas</a:t>
            </a:r>
            <a:r>
              <a:rPr lang="en-GB" dirty="0">
                <a:solidFill>
                  <a:schemeClr val="tx1">
                    <a:lumMod val="85000"/>
                    <a:lumOff val="15000"/>
                  </a:schemeClr>
                </a:solidFill>
                <a:latin typeface="Cambria" pitchFamily="18" charset="0"/>
              </a:rPr>
              <a:t> </a:t>
            </a:r>
            <a:r>
              <a:rPr lang="en-GB" dirty="0" err="1">
                <a:solidFill>
                  <a:schemeClr val="tx1">
                    <a:lumMod val="85000"/>
                    <a:lumOff val="15000"/>
                  </a:schemeClr>
                </a:solidFill>
                <a:latin typeface="Cambria" pitchFamily="18" charset="0"/>
              </a:rPr>
              <a:t>universitarias</a:t>
            </a:r>
            <a:r>
              <a:rPr lang="en-GB" dirty="0">
                <a:solidFill>
                  <a:schemeClr val="tx1">
                    <a:lumMod val="85000"/>
                    <a:lumOff val="15000"/>
                  </a:schemeClr>
                </a:solidFill>
                <a:latin typeface="Cambria" pitchFamily="18" charset="0"/>
              </a:rPr>
              <a:t>), </a:t>
            </a:r>
            <a:endParaRPr lang="pl-PL" dirty="0">
              <a:solidFill>
                <a:schemeClr val="tx1">
                  <a:lumMod val="85000"/>
                  <a:lumOff val="15000"/>
                </a:schemeClr>
              </a:solidFill>
              <a:latin typeface="Cambria" pitchFamily="18" charset="0"/>
            </a:endParaRPr>
          </a:p>
          <a:p>
            <a:pPr marL="285750" indent="-285750" fontAlgn="auto">
              <a:lnSpc>
                <a:spcPct val="200000"/>
              </a:lnSpc>
              <a:spcBef>
                <a:spcPts val="0"/>
              </a:spcBef>
              <a:spcAft>
                <a:spcPts val="0"/>
              </a:spcAft>
              <a:buFont typeface="Wingdings" panose="05000000000000000000" pitchFamily="2" charset="2"/>
              <a:buChar char="§"/>
              <a:defRPr/>
            </a:pPr>
            <a:r>
              <a:rPr lang="en-GB" dirty="0">
                <a:solidFill>
                  <a:schemeClr val="tx1">
                    <a:lumMod val="85000"/>
                    <a:lumOff val="15000"/>
                  </a:schemeClr>
                </a:solidFill>
                <a:latin typeface="Cambria" pitchFamily="18" charset="0"/>
              </a:rPr>
              <a:t>Superior-level Training  Cycles (</a:t>
            </a:r>
            <a:r>
              <a:rPr lang="en-GB" dirty="0" err="1">
                <a:solidFill>
                  <a:schemeClr val="tx1">
                    <a:lumMod val="85000"/>
                    <a:lumOff val="15000"/>
                  </a:schemeClr>
                </a:solidFill>
                <a:latin typeface="Cambria" pitchFamily="18" charset="0"/>
              </a:rPr>
              <a:t>Ciclos</a:t>
            </a:r>
            <a:r>
              <a:rPr lang="en-GB" dirty="0">
                <a:solidFill>
                  <a:schemeClr val="tx1">
                    <a:lumMod val="85000"/>
                    <a:lumOff val="15000"/>
                  </a:schemeClr>
                </a:solidFill>
                <a:latin typeface="Cambria" pitchFamily="18" charset="0"/>
              </a:rPr>
              <a:t> </a:t>
            </a:r>
            <a:r>
              <a:rPr lang="en-GB" dirty="0" err="1">
                <a:solidFill>
                  <a:schemeClr val="tx1">
                    <a:lumMod val="85000"/>
                    <a:lumOff val="15000"/>
                  </a:schemeClr>
                </a:solidFill>
                <a:latin typeface="Cambria" pitchFamily="18" charset="0"/>
              </a:rPr>
              <a:t>Formativos</a:t>
            </a:r>
            <a:r>
              <a:rPr lang="en-GB" dirty="0">
                <a:solidFill>
                  <a:schemeClr val="tx1">
                    <a:lumMod val="85000"/>
                    <a:lumOff val="15000"/>
                  </a:schemeClr>
                </a:solidFill>
                <a:latin typeface="Cambria" pitchFamily="18" charset="0"/>
              </a:rPr>
              <a:t> de </a:t>
            </a:r>
            <a:r>
              <a:rPr lang="en-GB" dirty="0" err="1">
                <a:solidFill>
                  <a:schemeClr val="tx1">
                    <a:lumMod val="85000"/>
                    <a:lumOff val="15000"/>
                  </a:schemeClr>
                </a:solidFill>
                <a:latin typeface="Cambria" pitchFamily="18" charset="0"/>
              </a:rPr>
              <a:t>grado</a:t>
            </a:r>
            <a:r>
              <a:rPr lang="en-GB" dirty="0">
                <a:solidFill>
                  <a:schemeClr val="tx1">
                    <a:lumMod val="85000"/>
                    <a:lumOff val="15000"/>
                  </a:schemeClr>
                </a:solidFill>
                <a:latin typeface="Cambria" pitchFamily="18" charset="0"/>
              </a:rPr>
              <a:t> superior), </a:t>
            </a:r>
            <a:endParaRPr lang="pl-PL" dirty="0">
              <a:solidFill>
                <a:schemeClr val="tx1">
                  <a:lumMod val="85000"/>
                  <a:lumOff val="15000"/>
                </a:schemeClr>
              </a:solidFill>
              <a:latin typeface="Cambria" pitchFamily="18" charset="0"/>
            </a:endParaRPr>
          </a:p>
          <a:p>
            <a:pPr marL="285750" indent="-285750" fontAlgn="auto">
              <a:lnSpc>
                <a:spcPct val="200000"/>
              </a:lnSpc>
              <a:spcBef>
                <a:spcPts val="0"/>
              </a:spcBef>
              <a:spcAft>
                <a:spcPts val="0"/>
              </a:spcAft>
              <a:buFont typeface="Wingdings" panose="05000000000000000000" pitchFamily="2" charset="2"/>
              <a:buChar char="§"/>
              <a:defRPr/>
            </a:pPr>
            <a:r>
              <a:rPr lang="en-GB" dirty="0">
                <a:solidFill>
                  <a:schemeClr val="tx1">
                    <a:lumMod val="85000"/>
                    <a:lumOff val="15000"/>
                  </a:schemeClr>
                </a:solidFill>
                <a:latin typeface="Cambria" pitchFamily="18" charset="0"/>
              </a:rPr>
              <a:t>Superior-level of Arts (</a:t>
            </a:r>
            <a:r>
              <a:rPr lang="en-GB" dirty="0" err="1">
                <a:solidFill>
                  <a:schemeClr val="tx1">
                    <a:lumMod val="85000"/>
                    <a:lumOff val="15000"/>
                  </a:schemeClr>
                </a:solidFill>
                <a:latin typeface="Cambria" pitchFamily="18" charset="0"/>
              </a:rPr>
              <a:t>Enseñanzas</a:t>
            </a:r>
            <a:r>
              <a:rPr lang="en-GB" dirty="0">
                <a:solidFill>
                  <a:schemeClr val="tx1">
                    <a:lumMod val="85000"/>
                    <a:lumOff val="15000"/>
                  </a:schemeClr>
                </a:solidFill>
                <a:latin typeface="Cambria" pitchFamily="18" charset="0"/>
              </a:rPr>
              <a:t> </a:t>
            </a:r>
            <a:r>
              <a:rPr lang="en-GB" dirty="0" err="1">
                <a:solidFill>
                  <a:schemeClr val="tx1">
                    <a:lumMod val="85000"/>
                    <a:lumOff val="15000"/>
                  </a:schemeClr>
                </a:solidFill>
                <a:latin typeface="Cambria" pitchFamily="18" charset="0"/>
              </a:rPr>
              <a:t>Artísticas</a:t>
            </a:r>
            <a:r>
              <a:rPr lang="en-GB" dirty="0">
                <a:solidFill>
                  <a:schemeClr val="tx1">
                    <a:lumMod val="85000"/>
                    <a:lumOff val="15000"/>
                  </a:schemeClr>
                </a:solidFill>
                <a:latin typeface="Cambria" pitchFamily="18" charset="0"/>
              </a:rPr>
              <a:t> </a:t>
            </a:r>
            <a:r>
              <a:rPr lang="en-GB" dirty="0" err="1">
                <a:solidFill>
                  <a:schemeClr val="tx1">
                    <a:lumMod val="85000"/>
                    <a:lumOff val="15000"/>
                  </a:schemeClr>
                </a:solidFill>
                <a:latin typeface="Cambria" pitchFamily="18" charset="0"/>
              </a:rPr>
              <a:t>Superiores</a:t>
            </a:r>
            <a:r>
              <a:rPr lang="en-GB" dirty="0">
                <a:solidFill>
                  <a:schemeClr val="tx1">
                    <a:lumMod val="85000"/>
                    <a:lumOff val="15000"/>
                  </a:schemeClr>
                </a:solidFill>
                <a:latin typeface="Cambria" pitchFamily="18" charset="0"/>
              </a:rPr>
              <a:t>), </a:t>
            </a:r>
          </a:p>
          <a:p>
            <a:pPr marL="285750" indent="-285750" fontAlgn="auto">
              <a:lnSpc>
                <a:spcPct val="200000"/>
              </a:lnSpc>
              <a:spcBef>
                <a:spcPts val="0"/>
              </a:spcBef>
              <a:spcAft>
                <a:spcPts val="0"/>
              </a:spcAft>
              <a:buFont typeface="Wingdings" panose="05000000000000000000" pitchFamily="2" charset="2"/>
              <a:buChar char="§"/>
              <a:defRPr/>
            </a:pPr>
            <a:r>
              <a:rPr lang="en-GB" dirty="0">
                <a:solidFill>
                  <a:schemeClr val="tx1">
                    <a:lumMod val="85000"/>
                    <a:lumOff val="15000"/>
                  </a:schemeClr>
                </a:solidFill>
                <a:latin typeface="Cambria" pitchFamily="18" charset="0"/>
              </a:rPr>
              <a:t>Superior-level of Plastic arts and design</a:t>
            </a:r>
            <a:endParaRPr lang="pl-PL" dirty="0">
              <a:solidFill>
                <a:schemeClr val="tx1">
                  <a:lumMod val="85000"/>
                  <a:lumOff val="15000"/>
                </a:schemeClr>
              </a:solidFill>
              <a:latin typeface="Cambria" pitchFamily="18" charset="0"/>
            </a:endParaRPr>
          </a:p>
          <a:p>
            <a:pPr marL="285750" indent="-285750" fontAlgn="auto">
              <a:lnSpc>
                <a:spcPct val="200000"/>
              </a:lnSpc>
              <a:spcBef>
                <a:spcPts val="0"/>
              </a:spcBef>
              <a:spcAft>
                <a:spcPts val="0"/>
              </a:spcAft>
              <a:buFont typeface="Wingdings" panose="05000000000000000000" pitchFamily="2" charset="2"/>
              <a:buChar char="§"/>
              <a:defRPr/>
            </a:pPr>
            <a:r>
              <a:rPr lang="en-GB" dirty="0">
                <a:solidFill>
                  <a:schemeClr val="tx1">
                    <a:lumMod val="85000"/>
                    <a:lumOff val="15000"/>
                  </a:schemeClr>
                </a:solidFill>
                <a:latin typeface="Cambria" pitchFamily="18" charset="0"/>
              </a:rPr>
              <a:t>Superior-level of  Sport Education</a:t>
            </a:r>
            <a:endParaRPr lang="pl-PL" dirty="0">
              <a:solidFill>
                <a:schemeClr val="tx1">
                  <a:lumMod val="85000"/>
                  <a:lumOff val="15000"/>
                </a:schemeClr>
              </a:solidFill>
              <a:latin typeface="Cambria" pitchFamily="18" charset="0"/>
            </a:endParaRPr>
          </a:p>
          <a:p>
            <a:pPr marL="285750" indent="-285750" fontAlgn="auto">
              <a:lnSpc>
                <a:spcPct val="150000"/>
              </a:lnSpc>
              <a:spcBef>
                <a:spcPts val="0"/>
              </a:spcBef>
              <a:spcAft>
                <a:spcPts val="0"/>
              </a:spcAft>
              <a:buFont typeface="Wingdings" panose="05000000000000000000" pitchFamily="2" charset="2"/>
              <a:buChar char="§"/>
              <a:defRPr/>
            </a:pPr>
            <a:endParaRPr lang="pl-PL" dirty="0">
              <a:solidFill>
                <a:schemeClr val="tx1">
                  <a:lumMod val="85000"/>
                  <a:lumOff val="15000"/>
                </a:schemeClr>
              </a:solidFill>
              <a:latin typeface="Cambria" pitchFamily="18" charset="0"/>
            </a:endParaRPr>
          </a:p>
          <a:p>
            <a:pPr fontAlgn="auto">
              <a:spcBef>
                <a:spcPts val="0"/>
              </a:spcBef>
              <a:spcAft>
                <a:spcPts val="0"/>
              </a:spcAft>
              <a:defRPr/>
            </a:pPr>
            <a:endParaRPr lang="pl-PL" dirty="0">
              <a:latin typeface="+mn-lt"/>
            </a:endParaRPr>
          </a:p>
          <a:p>
            <a:pPr fontAlgn="auto">
              <a:spcBef>
                <a:spcPts val="0"/>
              </a:spcBef>
              <a:spcAft>
                <a:spcPts val="0"/>
              </a:spcAft>
              <a:defRPr/>
            </a:pPr>
            <a:endParaRPr lang="en-GB" dirty="0">
              <a:latin typeface="+mn-lt"/>
            </a:endParaRPr>
          </a:p>
          <a:p>
            <a:pPr fontAlgn="auto">
              <a:spcBef>
                <a:spcPts val="0"/>
              </a:spcBef>
              <a:spcAft>
                <a:spcPts val="0"/>
              </a:spcAft>
              <a:defRPr/>
            </a:pPr>
            <a:endParaRPr lang="es-ES" dirty="0">
              <a:latin typeface="+mn-lt"/>
            </a:endParaRPr>
          </a:p>
        </p:txBody>
      </p:sp>
      <p:pic>
        <p:nvPicPr>
          <p:cNvPr id="15" name="Picture 4"/>
          <p:cNvPicPr>
            <a:picLocks noChangeAspect="1"/>
          </p:cNvPicPr>
          <p:nvPr/>
        </p:nvPicPr>
        <p:blipFill>
          <a:blip r:embed="rId3" cstate="print">
            <a:extLst>
              <a:ext uri="{28A0092B-C50C-407E-A947-70E740481C1C}"/>
            </a:extLst>
          </a:blip>
          <a:stretch>
            <a:fillRect/>
          </a:stretch>
        </p:blipFill>
        <p:spPr>
          <a:xfrm>
            <a:off x="6732240" y="5373216"/>
            <a:ext cx="2177802" cy="122667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4583" name="9 Imagen" descr="EU flag-Erasmus+_vect_POS.jpg"/>
          <p:cNvPicPr>
            <a:picLocks noChangeAspect="1"/>
          </p:cNvPicPr>
          <p:nvPr/>
        </p:nvPicPr>
        <p:blipFill>
          <a:blip r:embed="rId4"/>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900113" y="260350"/>
            <a:ext cx="6335712" cy="1446213"/>
          </a:xfrm>
          <a:prstGeom prst="rect">
            <a:avLst/>
          </a:prstGeom>
          <a:noFill/>
        </p:spPr>
        <p:txBody>
          <a:bodyPr>
            <a:spAutoFit/>
          </a:bodyPr>
          <a:lstStyle/>
          <a:p>
            <a:pPr algn="ctr" fontAlgn="auto">
              <a:spcBef>
                <a:spcPts val="0"/>
              </a:spcBef>
              <a:spcAft>
                <a:spcPts val="0"/>
              </a:spcAft>
              <a:defRPr/>
            </a:pPr>
            <a:r>
              <a:rPr lang="es-ES" sz="4400" b="1" dirty="0" err="1">
                <a:solidFill>
                  <a:schemeClr val="tx1">
                    <a:lumMod val="85000"/>
                    <a:lumOff val="15000"/>
                  </a:schemeClr>
                </a:solidFill>
                <a:latin typeface="Cambria" pitchFamily="18" charset="0"/>
              </a:rPr>
              <a:t>The</a:t>
            </a:r>
            <a:r>
              <a:rPr lang="es-ES" sz="4400" b="1" dirty="0">
                <a:solidFill>
                  <a:schemeClr val="tx1">
                    <a:lumMod val="85000"/>
                    <a:lumOff val="15000"/>
                  </a:schemeClr>
                </a:solidFill>
                <a:latin typeface="Cambria" pitchFamily="18" charset="0"/>
              </a:rPr>
              <a:t> </a:t>
            </a:r>
            <a:r>
              <a:rPr lang="es-ES" sz="4400" b="1" dirty="0" err="1">
                <a:solidFill>
                  <a:schemeClr val="tx1">
                    <a:lumMod val="85000"/>
                    <a:lumOff val="15000"/>
                  </a:schemeClr>
                </a:solidFill>
                <a:latin typeface="Cambria" pitchFamily="18" charset="0"/>
              </a:rPr>
              <a:t>reform</a:t>
            </a:r>
            <a:r>
              <a:rPr lang="es-ES" sz="4400" b="1" dirty="0">
                <a:solidFill>
                  <a:schemeClr val="tx1">
                    <a:lumMod val="85000"/>
                    <a:lumOff val="15000"/>
                  </a:schemeClr>
                </a:solidFill>
                <a:latin typeface="Cambria" pitchFamily="18" charset="0"/>
              </a:rPr>
              <a:t>:</a:t>
            </a:r>
          </a:p>
          <a:p>
            <a:pPr algn="ctr" fontAlgn="auto">
              <a:spcBef>
                <a:spcPts val="0"/>
              </a:spcBef>
              <a:spcAft>
                <a:spcPts val="0"/>
              </a:spcAft>
              <a:defRPr/>
            </a:pPr>
            <a:r>
              <a:rPr lang="es-ES" sz="4400" b="1" dirty="0">
                <a:solidFill>
                  <a:schemeClr val="tx1">
                    <a:lumMod val="85000"/>
                    <a:lumOff val="15000"/>
                  </a:schemeClr>
                </a:solidFill>
                <a:latin typeface="Cambria" pitchFamily="18" charset="0"/>
              </a:rPr>
              <a:t>dual </a:t>
            </a:r>
            <a:r>
              <a:rPr lang="es-ES" sz="4400" b="1" dirty="0" err="1">
                <a:solidFill>
                  <a:schemeClr val="tx1">
                    <a:lumMod val="85000"/>
                    <a:lumOff val="15000"/>
                  </a:schemeClr>
                </a:solidFill>
                <a:latin typeface="Cambria" pitchFamily="18" charset="0"/>
              </a:rPr>
              <a:t>system</a:t>
            </a:r>
            <a:endParaRPr lang="es-ES" sz="44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550" y="1457325"/>
            <a:ext cx="7777163" cy="5400675"/>
          </a:xfrm>
          <a:prstGeom prst="rect">
            <a:avLst/>
          </a:prstGeom>
        </p:spPr>
        <p:txBody>
          <a:bodyPr anchor="ctr">
            <a:normAutofit fontScale="70000" lnSpcReduction="20000"/>
          </a:bodyPr>
          <a:lstStyle/>
          <a:p>
            <a:pPr marL="342900" indent="-342900" defTabSz="457200" fontAlgn="auto">
              <a:spcBef>
                <a:spcPct val="20000"/>
              </a:spcBef>
              <a:spcAft>
                <a:spcPts val="600"/>
              </a:spcAft>
              <a:buClr>
                <a:srgbClr val="FEDD78"/>
              </a:buClr>
              <a:defRPr/>
            </a:pPr>
            <a:endParaRPr lang="pl-PL" sz="3300" dirty="0">
              <a:solidFill>
                <a:sysClr val="window" lastClr="FFFFFF"/>
              </a:solidFill>
              <a:latin typeface="Verdana"/>
            </a:endParaRPr>
          </a:p>
          <a:p>
            <a:pPr marL="342900" indent="-342900" defTabSz="457200" fontAlgn="auto">
              <a:spcBef>
                <a:spcPct val="20000"/>
              </a:spcBef>
              <a:spcAft>
                <a:spcPts val="600"/>
              </a:spcAft>
              <a:buClr>
                <a:schemeClr val="tx1">
                  <a:lumMod val="85000"/>
                  <a:lumOff val="15000"/>
                </a:schemeClr>
              </a:buClr>
              <a:buFont typeface="Wingdings 2" charset="2"/>
              <a:buChar char=""/>
              <a:defRPr/>
            </a:pPr>
            <a:r>
              <a:rPr lang="en-US" sz="2900" dirty="0">
                <a:solidFill>
                  <a:schemeClr val="tx1">
                    <a:lumMod val="85000"/>
                    <a:lumOff val="15000"/>
                  </a:schemeClr>
                </a:solidFill>
                <a:latin typeface="Cambria" pitchFamily="18" charset="0"/>
              </a:rPr>
              <a:t>Considerations on the subject began in the 2011/2012 , but there has been little progress in implementation of this system.</a:t>
            </a:r>
          </a:p>
          <a:p>
            <a:pPr marL="342900" indent="-342900" defTabSz="457200" fontAlgn="auto">
              <a:spcBef>
                <a:spcPct val="20000"/>
              </a:spcBef>
              <a:spcAft>
                <a:spcPts val="600"/>
              </a:spcAft>
              <a:buClr>
                <a:schemeClr val="tx1">
                  <a:lumMod val="85000"/>
                  <a:lumOff val="15000"/>
                </a:schemeClr>
              </a:buClr>
              <a:buFont typeface="Wingdings 2" charset="2"/>
              <a:buChar char=""/>
              <a:defRPr/>
            </a:pPr>
            <a:r>
              <a:rPr lang="en-US" sz="2900" dirty="0">
                <a:solidFill>
                  <a:schemeClr val="tx1">
                    <a:lumMod val="85000"/>
                    <a:lumOff val="15000"/>
                  </a:schemeClr>
                </a:solidFill>
                <a:latin typeface="Cambria" pitchFamily="18" charset="0"/>
              </a:rPr>
              <a:t>Some of the autonomous communities in the school year 2011/2012 introduced a dual system as an experiment.</a:t>
            </a:r>
          </a:p>
          <a:p>
            <a:pPr marL="342900" indent="-342900" defTabSz="457200" fontAlgn="auto">
              <a:spcBef>
                <a:spcPct val="20000"/>
              </a:spcBef>
              <a:spcAft>
                <a:spcPts val="600"/>
              </a:spcAft>
              <a:buClr>
                <a:schemeClr val="tx1">
                  <a:lumMod val="85000"/>
                  <a:lumOff val="15000"/>
                </a:schemeClr>
              </a:buClr>
              <a:buFont typeface="Wingdings 2" charset="2"/>
              <a:buChar char=""/>
              <a:defRPr/>
            </a:pPr>
            <a:r>
              <a:rPr lang="en-US" sz="2900" dirty="0">
                <a:solidFill>
                  <a:schemeClr val="tx1">
                    <a:lumMod val="85000"/>
                    <a:lumOff val="15000"/>
                  </a:schemeClr>
                </a:solidFill>
                <a:latin typeface="Cambria" pitchFamily="18" charset="0"/>
              </a:rPr>
              <a:t>The experiment was carried out in two schools of vocational education at the advanced level (fields: aeronautics and IT)</a:t>
            </a:r>
          </a:p>
          <a:p>
            <a:pPr marL="342900" indent="-342900" defTabSz="457200" fontAlgn="auto">
              <a:spcBef>
                <a:spcPct val="20000"/>
              </a:spcBef>
              <a:spcAft>
                <a:spcPts val="600"/>
              </a:spcAft>
              <a:buClr>
                <a:schemeClr val="tx1">
                  <a:lumMod val="85000"/>
                  <a:lumOff val="15000"/>
                </a:schemeClr>
              </a:buClr>
              <a:buFont typeface="Wingdings 2" charset="2"/>
              <a:buChar char=""/>
              <a:defRPr/>
            </a:pPr>
            <a:r>
              <a:rPr lang="en-US" sz="2900" dirty="0">
                <a:solidFill>
                  <a:schemeClr val="tx1">
                    <a:lumMod val="85000"/>
                    <a:lumOff val="15000"/>
                  </a:schemeClr>
                </a:solidFill>
                <a:latin typeface="Cambria" pitchFamily="18" charset="0"/>
              </a:rPr>
              <a:t>Students were selected by the company, received remuneration in the form of a scholarship (450 Euro), work time was dependent on the direction of the company and business sector</a:t>
            </a:r>
          </a:p>
          <a:p>
            <a:pPr marL="342900" indent="-342900" defTabSz="457200" fontAlgn="auto">
              <a:spcBef>
                <a:spcPct val="20000"/>
              </a:spcBef>
              <a:spcAft>
                <a:spcPts val="600"/>
              </a:spcAft>
              <a:buClr>
                <a:schemeClr val="tx1">
                  <a:lumMod val="85000"/>
                  <a:lumOff val="15000"/>
                </a:schemeClr>
              </a:buClr>
              <a:buFont typeface="Wingdings 2" charset="2"/>
              <a:buChar char=""/>
              <a:defRPr/>
            </a:pPr>
            <a:r>
              <a:rPr lang="en-US" sz="2900" dirty="0">
                <a:solidFill>
                  <a:schemeClr val="tx1">
                    <a:lumMod val="85000"/>
                    <a:lumOff val="15000"/>
                  </a:schemeClr>
                </a:solidFill>
                <a:latin typeface="Cambria" pitchFamily="18" charset="0"/>
              </a:rPr>
              <a:t>In some cases, students worked in the morning and in the afternoon attended classes</a:t>
            </a:r>
          </a:p>
          <a:p>
            <a:pPr marL="342900" indent="-342900" defTabSz="457200" fontAlgn="auto">
              <a:spcBef>
                <a:spcPct val="20000"/>
              </a:spcBef>
              <a:spcAft>
                <a:spcPts val="600"/>
              </a:spcAft>
              <a:buClr>
                <a:schemeClr val="tx1">
                  <a:lumMod val="85000"/>
                  <a:lumOff val="15000"/>
                </a:schemeClr>
              </a:buClr>
              <a:buFont typeface="Wingdings 2" charset="2"/>
              <a:buChar char=""/>
              <a:defRPr/>
            </a:pPr>
            <a:r>
              <a:rPr lang="en-US" sz="2900" dirty="0">
                <a:solidFill>
                  <a:schemeClr val="tx1">
                    <a:lumMod val="85000"/>
                    <a:lumOff val="15000"/>
                  </a:schemeClr>
                </a:solidFill>
                <a:latin typeface="Cambria" pitchFamily="18" charset="0"/>
              </a:rPr>
              <a:t>Companies received financial incentives for accepting the trainee</a:t>
            </a:r>
          </a:p>
          <a:p>
            <a:pPr marL="342900" indent="-342900" defTabSz="457200" fontAlgn="auto">
              <a:spcBef>
                <a:spcPct val="20000"/>
              </a:spcBef>
              <a:spcAft>
                <a:spcPts val="600"/>
              </a:spcAft>
              <a:buClr>
                <a:schemeClr val="tx1">
                  <a:lumMod val="85000"/>
                  <a:lumOff val="15000"/>
                </a:schemeClr>
              </a:buClr>
              <a:buFont typeface="Wingdings 2" charset="2"/>
              <a:buChar char=""/>
              <a:defRPr/>
            </a:pPr>
            <a:r>
              <a:rPr lang="en-US" sz="2900" dirty="0">
                <a:solidFill>
                  <a:schemeClr val="tx1">
                    <a:lumMod val="85000"/>
                    <a:lumOff val="15000"/>
                  </a:schemeClr>
                </a:solidFill>
                <a:latin typeface="Cambria" pitchFamily="18" charset="0"/>
              </a:rPr>
              <a:t>In the school year 2012/2013 in the experiment involved six schools and concerned 14 courses in the vocational education at the advanced level</a:t>
            </a:r>
            <a:endParaRPr lang="pl-PL" sz="2900" dirty="0">
              <a:solidFill>
                <a:schemeClr val="tx1">
                  <a:lumMod val="85000"/>
                  <a:lumOff val="15000"/>
                </a:schemeClr>
              </a:solidFill>
              <a:latin typeface="Cambria" pitchFamily="18" charset="0"/>
            </a:endParaRPr>
          </a:p>
          <a:p>
            <a:pPr marL="342900" indent="-342900" defTabSz="457200" fontAlgn="auto">
              <a:spcBef>
                <a:spcPct val="20000"/>
              </a:spcBef>
              <a:spcAft>
                <a:spcPts val="600"/>
              </a:spcAft>
              <a:buClr>
                <a:srgbClr val="FEDD78"/>
              </a:buClr>
              <a:buFont typeface="Wingdings 2" charset="2"/>
              <a:buChar char=""/>
              <a:defRPr/>
            </a:pPr>
            <a:endParaRPr lang="en-GB" sz="2900" dirty="0">
              <a:solidFill>
                <a:schemeClr val="tx1">
                  <a:lumMod val="85000"/>
                  <a:lumOff val="15000"/>
                </a:schemeClr>
              </a:solidFill>
              <a:latin typeface="Cambria" pitchFamily="18" charset="0"/>
            </a:endParaRPr>
          </a:p>
        </p:txBody>
      </p:sp>
      <p:pic>
        <p:nvPicPr>
          <p:cNvPr id="25606" name="7 Imagen" descr="EU flag-Erasmus+_vect_POS.jpg"/>
          <p:cNvPicPr>
            <a:picLocks noChangeAspect="1"/>
          </p:cNvPicPr>
          <p:nvPr/>
        </p:nvPicPr>
        <p:blipFill>
          <a:blip r:embed="rId3"/>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5"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2988" y="620713"/>
            <a:ext cx="6337300" cy="769937"/>
          </a:xfrm>
          <a:prstGeom prst="rect">
            <a:avLst/>
          </a:prstGeom>
          <a:noFill/>
        </p:spPr>
        <p:txBody>
          <a:bodyPr>
            <a:spAutoFit/>
          </a:bodyPr>
          <a:lstStyle/>
          <a:p>
            <a:pPr fontAlgn="auto">
              <a:spcBef>
                <a:spcPts val="0"/>
              </a:spcBef>
              <a:spcAft>
                <a:spcPts val="0"/>
              </a:spcAft>
              <a:defRPr/>
            </a:pPr>
            <a:r>
              <a:rPr lang="es-ES" sz="4400" b="1" dirty="0" err="1">
                <a:solidFill>
                  <a:schemeClr val="tx1">
                    <a:lumMod val="85000"/>
                    <a:lumOff val="15000"/>
                  </a:schemeClr>
                </a:solidFill>
                <a:latin typeface="Cambria" pitchFamily="18" charset="0"/>
              </a:rPr>
              <a:t>Overall</a:t>
            </a:r>
            <a:endParaRPr lang="es-ES" sz="44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550" y="1557338"/>
            <a:ext cx="7777163" cy="5832475"/>
          </a:xfrm>
          <a:prstGeom prst="rect">
            <a:avLst/>
          </a:prstGeom>
        </p:spPr>
        <p:txBody>
          <a:bodyPr anchor="ctr">
            <a:normAutofit/>
          </a:bodyPr>
          <a:lstStyle/>
          <a:p>
            <a:pPr marL="285750" indent="-285750">
              <a:lnSpc>
                <a:spcPct val="150000"/>
              </a:lnSpc>
              <a:buFont typeface="Courier New" pitchFamily="49" charset="0"/>
              <a:buChar char="o"/>
            </a:pPr>
            <a:r>
              <a:rPr lang="en-US" sz="2000">
                <a:solidFill>
                  <a:srgbClr val="262626"/>
                </a:solidFill>
                <a:latin typeface="Cambria" pitchFamily="18" charset="0"/>
              </a:rPr>
              <a:t>Compulsory education starts at age 6 years</a:t>
            </a:r>
          </a:p>
          <a:p>
            <a:pPr marL="285750" indent="-285750">
              <a:lnSpc>
                <a:spcPct val="150000"/>
              </a:lnSpc>
              <a:buFont typeface="Courier New" pitchFamily="49" charset="0"/>
              <a:buChar char="o"/>
            </a:pPr>
            <a:r>
              <a:rPr lang="en-US" sz="2000">
                <a:solidFill>
                  <a:srgbClr val="262626"/>
                </a:solidFill>
                <a:latin typeface="Cambria" pitchFamily="18" charset="0"/>
              </a:rPr>
              <a:t>Compulsory education lasts for 11 years</a:t>
            </a:r>
          </a:p>
          <a:p>
            <a:pPr marL="285750" indent="-285750">
              <a:lnSpc>
                <a:spcPct val="150000"/>
              </a:lnSpc>
              <a:buFont typeface="Courier New" pitchFamily="49" charset="0"/>
              <a:buChar char="o"/>
            </a:pPr>
            <a:r>
              <a:rPr lang="en-US" sz="2000">
                <a:solidFill>
                  <a:srgbClr val="262626"/>
                </a:solidFill>
                <a:latin typeface="Cambria" pitchFamily="18" charset="0"/>
              </a:rPr>
              <a:t>The school year is divided into 3 semesters</a:t>
            </a:r>
          </a:p>
          <a:p>
            <a:pPr marL="285750" indent="-285750">
              <a:lnSpc>
                <a:spcPct val="150000"/>
              </a:lnSpc>
              <a:buFont typeface="Courier New" pitchFamily="49" charset="0"/>
              <a:buChar char="o"/>
            </a:pPr>
            <a:r>
              <a:rPr lang="en-US" sz="2000">
                <a:solidFill>
                  <a:srgbClr val="262626"/>
                </a:solidFill>
                <a:latin typeface="Cambria" pitchFamily="18" charset="0"/>
              </a:rPr>
              <a:t>Learning period begins in mid-September and ends in mid-June</a:t>
            </a:r>
          </a:p>
          <a:p>
            <a:pPr marL="285750" indent="-285750">
              <a:lnSpc>
                <a:spcPct val="150000"/>
              </a:lnSpc>
              <a:buFont typeface="Courier New" pitchFamily="49" charset="0"/>
              <a:buChar char="o"/>
            </a:pPr>
            <a:r>
              <a:rPr lang="en-US" sz="2000">
                <a:solidFill>
                  <a:srgbClr val="262626"/>
                </a:solidFill>
                <a:latin typeface="Cambria" pitchFamily="18" charset="0"/>
              </a:rPr>
              <a:t>Financing and financial management allocated to education in Spain is decentralized</a:t>
            </a:r>
          </a:p>
          <a:p>
            <a:pPr marL="285750" indent="-285750">
              <a:lnSpc>
                <a:spcPct val="150000"/>
              </a:lnSpc>
              <a:buFont typeface="Courier New" pitchFamily="49" charset="0"/>
              <a:buChar char="o"/>
            </a:pPr>
            <a:r>
              <a:rPr lang="en-US" sz="2000">
                <a:solidFill>
                  <a:srgbClr val="262626"/>
                </a:solidFill>
                <a:latin typeface="Cambria" pitchFamily="18" charset="0"/>
              </a:rPr>
              <a:t>Regional Communities may establish the procedure for financing education by their own</a:t>
            </a:r>
            <a:endParaRPr lang="pl-PL" sz="2000">
              <a:solidFill>
                <a:srgbClr val="262626"/>
              </a:solidFill>
              <a:latin typeface="Cambria" pitchFamily="18" charset="0"/>
            </a:endParaRPr>
          </a:p>
          <a:p>
            <a:pPr marL="285750" indent="-285750">
              <a:spcBef>
                <a:spcPct val="20000"/>
              </a:spcBef>
              <a:spcAft>
                <a:spcPts val="600"/>
              </a:spcAft>
              <a:buClr>
                <a:srgbClr val="FEDD78"/>
              </a:buClr>
              <a:buFont typeface="Wingdings 2" pitchFamily="18" charset="2"/>
              <a:buChar char=""/>
            </a:pPr>
            <a:endParaRPr lang="pl-PL">
              <a:solidFill>
                <a:srgbClr val="262626"/>
              </a:solidFill>
              <a:latin typeface="Cambria" pitchFamily="18" charset="0"/>
            </a:endParaRPr>
          </a:p>
          <a:p>
            <a:pPr marL="285750" indent="-285750">
              <a:spcBef>
                <a:spcPct val="20000"/>
              </a:spcBef>
              <a:spcAft>
                <a:spcPts val="600"/>
              </a:spcAft>
              <a:buClr>
                <a:srgbClr val="FEDD78"/>
              </a:buClr>
              <a:buFont typeface="Wingdings 2" pitchFamily="18" charset="2"/>
              <a:buChar char=""/>
            </a:pPr>
            <a:endParaRPr lang="en-GB">
              <a:solidFill>
                <a:srgbClr val="262626"/>
              </a:solidFill>
              <a:latin typeface="Cambria" pitchFamily="18" charset="0"/>
            </a:endParaRPr>
          </a:p>
        </p:txBody>
      </p:sp>
      <p:pic>
        <p:nvPicPr>
          <p:cNvPr id="26630" name="7 Imagen" descr="EU flag-Erasmus+_vect_POS.jpg"/>
          <p:cNvPicPr>
            <a:picLocks noChangeAspect="1"/>
          </p:cNvPicPr>
          <p:nvPr/>
        </p:nvPicPr>
        <p:blipFill>
          <a:blip r:embed="rId3"/>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611188" y="0"/>
            <a:ext cx="8532812" cy="523875"/>
          </a:xfrm>
          <a:prstGeom prst="rect">
            <a:avLst/>
          </a:prstGeom>
          <a:noFill/>
        </p:spPr>
        <p:txBody>
          <a:bodyPr>
            <a:spAutoFit/>
          </a:bodyPr>
          <a:lstStyle/>
          <a:p>
            <a:pPr algn="ctr" fontAlgn="auto">
              <a:spcBef>
                <a:spcPts val="0"/>
              </a:spcBef>
              <a:spcAft>
                <a:spcPts val="0"/>
              </a:spcAft>
              <a:defRPr/>
            </a:pPr>
            <a:r>
              <a:rPr lang="es-ES" sz="2800" b="1" dirty="0" err="1">
                <a:solidFill>
                  <a:schemeClr val="tx1">
                    <a:lumMod val="75000"/>
                    <a:lumOff val="25000"/>
                  </a:schemeClr>
                </a:solidFill>
                <a:latin typeface="Cambria" pitchFamily="18" charset="0"/>
                <a:cs typeface="Arial" pitchFamily="34" charset="0"/>
              </a:rPr>
              <a:t>The</a:t>
            </a:r>
            <a:r>
              <a:rPr lang="es-ES" sz="2800" b="1" dirty="0">
                <a:solidFill>
                  <a:schemeClr val="tx1">
                    <a:lumMod val="75000"/>
                    <a:lumOff val="25000"/>
                  </a:schemeClr>
                </a:solidFill>
                <a:latin typeface="Cambria" pitchFamily="18" charset="0"/>
                <a:cs typeface="Arial" pitchFamily="34" charset="0"/>
              </a:rPr>
              <a:t> </a:t>
            </a:r>
            <a:r>
              <a:rPr lang="es-ES" sz="2800" b="1" dirty="0" err="1">
                <a:solidFill>
                  <a:schemeClr val="tx1">
                    <a:lumMod val="75000"/>
                    <a:lumOff val="25000"/>
                  </a:schemeClr>
                </a:solidFill>
                <a:latin typeface="Cambria" pitchFamily="18" charset="0"/>
                <a:cs typeface="Arial" pitchFamily="34" charset="0"/>
              </a:rPr>
              <a:t>System</a:t>
            </a:r>
            <a:r>
              <a:rPr lang="es-ES" sz="2800" b="1" dirty="0">
                <a:solidFill>
                  <a:schemeClr val="tx1">
                    <a:lumMod val="75000"/>
                    <a:lumOff val="25000"/>
                  </a:schemeClr>
                </a:solidFill>
                <a:latin typeface="Cambria" pitchFamily="18" charset="0"/>
                <a:cs typeface="Arial" pitchFamily="34" charset="0"/>
              </a:rPr>
              <a:t> of </a:t>
            </a:r>
            <a:r>
              <a:rPr lang="es-ES" sz="2800" b="1" dirty="0" err="1">
                <a:solidFill>
                  <a:schemeClr val="tx1">
                    <a:lumMod val="75000"/>
                    <a:lumOff val="25000"/>
                  </a:schemeClr>
                </a:solidFill>
                <a:latin typeface="Cambria" pitchFamily="18" charset="0"/>
                <a:cs typeface="Arial" pitchFamily="34" charset="0"/>
              </a:rPr>
              <a:t>Education</a:t>
            </a:r>
            <a:r>
              <a:rPr lang="es-ES" sz="2800" b="1" dirty="0">
                <a:solidFill>
                  <a:schemeClr val="tx1">
                    <a:lumMod val="75000"/>
                    <a:lumOff val="25000"/>
                  </a:schemeClr>
                </a:solidFill>
                <a:latin typeface="Cambria" pitchFamily="18" charset="0"/>
                <a:cs typeface="Arial" pitchFamily="34" charset="0"/>
              </a:rPr>
              <a:t> in </a:t>
            </a:r>
            <a:r>
              <a:rPr lang="es-ES" sz="2800" b="1" dirty="0" err="1">
                <a:solidFill>
                  <a:schemeClr val="tx1">
                    <a:lumMod val="75000"/>
                    <a:lumOff val="25000"/>
                  </a:schemeClr>
                </a:solidFill>
                <a:latin typeface="Cambria" pitchFamily="18" charset="0"/>
                <a:cs typeface="Arial" pitchFamily="34" charset="0"/>
              </a:rPr>
              <a:t>Spain</a:t>
            </a:r>
            <a:r>
              <a:rPr lang="es-ES" sz="2800" b="1" dirty="0">
                <a:solidFill>
                  <a:schemeClr val="tx1">
                    <a:lumMod val="75000"/>
                    <a:lumOff val="25000"/>
                  </a:schemeClr>
                </a:solidFill>
                <a:latin typeface="Cambria" pitchFamily="18" charset="0"/>
                <a:cs typeface="Arial" pitchFamily="34" charset="0"/>
              </a:rPr>
              <a:t> </a:t>
            </a:r>
            <a:r>
              <a:rPr lang="pl-PL" sz="2800" b="1" dirty="0">
                <a:solidFill>
                  <a:schemeClr val="tx1">
                    <a:lumMod val="85000"/>
                    <a:lumOff val="15000"/>
                  </a:schemeClr>
                </a:solidFill>
                <a:latin typeface="Cambria" pitchFamily="18" charset="0"/>
              </a:rPr>
              <a:t>- schem</a:t>
            </a:r>
            <a:r>
              <a:rPr lang="es-ES" sz="2800" b="1" dirty="0">
                <a:solidFill>
                  <a:schemeClr val="tx1">
                    <a:lumMod val="85000"/>
                    <a:lumOff val="15000"/>
                  </a:schemeClr>
                </a:solidFill>
                <a:latin typeface="Cambria" pitchFamily="18" charset="0"/>
              </a:rPr>
              <a:t>e</a:t>
            </a:r>
            <a:endParaRPr lang="pl-PL" sz="2800" b="1" dirty="0">
              <a:solidFill>
                <a:schemeClr val="tx1">
                  <a:lumMod val="85000"/>
                  <a:lumOff val="15000"/>
                </a:schemeClr>
              </a:solidFill>
              <a:latin typeface="Cambria" pitchFamily="18" charset="0"/>
            </a:endParaRPr>
          </a:p>
        </p:txBody>
      </p:sp>
      <p:sp>
        <p:nvSpPr>
          <p:cNvPr id="27652" name="Rectangle 2"/>
          <p:cNvSpPr>
            <a:spLocks noChangeArrowheads="1"/>
          </p:cNvSpPr>
          <p:nvPr/>
        </p:nvSpPr>
        <p:spPr bwMode="auto">
          <a:xfrm>
            <a:off x="1258888" y="5949950"/>
            <a:ext cx="1905000" cy="457200"/>
          </a:xfrm>
          <a:prstGeom prst="rect">
            <a:avLst/>
          </a:prstGeom>
          <a:noFill/>
          <a:ln w="9525">
            <a:noFill/>
            <a:miter lim="800000"/>
            <a:headEnd/>
            <a:tailEnd/>
          </a:ln>
        </p:spPr>
        <p:txBody>
          <a:bodyPr wrap="none" anchor="ctr"/>
          <a:lstStyle/>
          <a:p>
            <a:endParaRPr lang="hr-HR">
              <a:latin typeface="Calibri" pitchFamily="34" charset="0"/>
            </a:endParaRPr>
          </a:p>
        </p:txBody>
      </p:sp>
      <p:sp>
        <p:nvSpPr>
          <p:cNvPr id="27653" name="Rectangle 3"/>
          <p:cNvSpPr>
            <a:spLocks noChangeArrowheads="1"/>
          </p:cNvSpPr>
          <p:nvPr/>
        </p:nvSpPr>
        <p:spPr bwMode="auto">
          <a:xfrm>
            <a:off x="3697288" y="5949950"/>
            <a:ext cx="2895600" cy="457200"/>
          </a:xfrm>
          <a:prstGeom prst="rect">
            <a:avLst/>
          </a:prstGeom>
          <a:noFill/>
          <a:ln w="9525">
            <a:noFill/>
            <a:miter lim="800000"/>
            <a:headEnd/>
            <a:tailEnd/>
          </a:ln>
        </p:spPr>
        <p:txBody>
          <a:bodyPr wrap="none" anchor="ctr"/>
          <a:lstStyle/>
          <a:p>
            <a:endParaRPr lang="hr-HR">
              <a:latin typeface="Calibri" pitchFamily="34" charset="0"/>
            </a:endParaRPr>
          </a:p>
        </p:txBody>
      </p:sp>
      <p:sp>
        <p:nvSpPr>
          <p:cNvPr id="27654" name="Oval 4"/>
          <p:cNvSpPr>
            <a:spLocks noChangeArrowheads="1"/>
          </p:cNvSpPr>
          <p:nvPr/>
        </p:nvSpPr>
        <p:spPr bwMode="auto">
          <a:xfrm>
            <a:off x="6788150" y="2058988"/>
            <a:ext cx="200025" cy="111125"/>
          </a:xfrm>
          <a:prstGeom prst="ellipse">
            <a:avLst/>
          </a:prstGeom>
          <a:solidFill>
            <a:srgbClr val="FF0000"/>
          </a:solidFill>
          <a:ln w="12700">
            <a:solidFill>
              <a:srgbClr val="FF0000"/>
            </a:solidFill>
            <a:round/>
            <a:headEnd/>
            <a:tailEnd/>
          </a:ln>
        </p:spPr>
        <p:txBody>
          <a:bodyPr wrap="none" anchor="ctr"/>
          <a:lstStyle/>
          <a:p>
            <a:endParaRPr lang="hr-HR">
              <a:latin typeface="Calibri" pitchFamily="34" charset="0"/>
            </a:endParaRPr>
          </a:p>
        </p:txBody>
      </p:sp>
      <p:sp>
        <p:nvSpPr>
          <p:cNvPr id="27655" name="Oval 5"/>
          <p:cNvSpPr>
            <a:spLocks noChangeArrowheads="1"/>
          </p:cNvSpPr>
          <p:nvPr/>
        </p:nvSpPr>
        <p:spPr bwMode="auto">
          <a:xfrm>
            <a:off x="6716713" y="3059113"/>
            <a:ext cx="200025" cy="111125"/>
          </a:xfrm>
          <a:prstGeom prst="ellipse">
            <a:avLst/>
          </a:prstGeom>
          <a:solidFill>
            <a:srgbClr val="FF0000"/>
          </a:solidFill>
          <a:ln w="12700">
            <a:solidFill>
              <a:srgbClr val="FF0000"/>
            </a:solidFill>
            <a:round/>
            <a:headEnd/>
            <a:tailEnd/>
          </a:ln>
        </p:spPr>
        <p:txBody>
          <a:bodyPr wrap="none" anchor="ctr"/>
          <a:lstStyle/>
          <a:p>
            <a:endParaRPr lang="hr-HR">
              <a:latin typeface="Calibri" pitchFamily="34" charset="0"/>
            </a:endParaRPr>
          </a:p>
        </p:txBody>
      </p:sp>
      <p:pic>
        <p:nvPicPr>
          <p:cNvPr id="27656" name="Picture 6"/>
          <p:cNvPicPr>
            <a:picLocks noChangeArrowheads="1"/>
          </p:cNvPicPr>
          <p:nvPr/>
        </p:nvPicPr>
        <p:blipFill>
          <a:blip r:embed="rId2"/>
          <a:srcRect/>
          <a:stretch>
            <a:fillRect/>
          </a:stretch>
        </p:blipFill>
        <p:spPr bwMode="auto">
          <a:xfrm>
            <a:off x="3430588" y="1701800"/>
            <a:ext cx="2833687" cy="1778000"/>
          </a:xfrm>
          <a:prstGeom prst="rect">
            <a:avLst/>
          </a:prstGeom>
          <a:noFill/>
          <a:ln w="9525">
            <a:noFill/>
            <a:miter lim="800000"/>
            <a:headEnd/>
            <a:tailEnd/>
          </a:ln>
        </p:spPr>
      </p:pic>
      <p:grpSp>
        <p:nvGrpSpPr>
          <p:cNvPr id="27657" name="Group 7"/>
          <p:cNvGrpSpPr>
            <a:grpSpLocks/>
          </p:cNvGrpSpPr>
          <p:nvPr/>
        </p:nvGrpSpPr>
        <p:grpSpPr bwMode="auto">
          <a:xfrm>
            <a:off x="1930400" y="844550"/>
            <a:ext cx="5308600" cy="727075"/>
            <a:chOff x="672" y="432"/>
            <a:chExt cx="3344" cy="458"/>
          </a:xfrm>
        </p:grpSpPr>
        <p:pic>
          <p:nvPicPr>
            <p:cNvPr id="27701" name="Picture 8"/>
            <p:cNvPicPr>
              <a:picLocks noChangeArrowheads="1"/>
            </p:cNvPicPr>
            <p:nvPr/>
          </p:nvPicPr>
          <p:blipFill>
            <a:blip r:embed="rId3"/>
            <a:srcRect/>
            <a:stretch>
              <a:fillRect/>
            </a:stretch>
          </p:blipFill>
          <p:spPr bwMode="auto">
            <a:xfrm>
              <a:off x="672" y="432"/>
              <a:ext cx="3344" cy="352"/>
            </a:xfrm>
            <a:prstGeom prst="rect">
              <a:avLst/>
            </a:prstGeom>
            <a:noFill/>
            <a:ln w="9525">
              <a:noFill/>
              <a:miter lim="800000"/>
              <a:headEnd/>
              <a:tailEnd/>
            </a:ln>
          </p:spPr>
        </p:pic>
        <p:sp>
          <p:nvSpPr>
            <p:cNvPr id="27702" name="Rectangle 9"/>
            <p:cNvSpPr>
              <a:spLocks noChangeArrowheads="1"/>
            </p:cNvSpPr>
            <p:nvPr/>
          </p:nvSpPr>
          <p:spPr bwMode="auto">
            <a:xfrm>
              <a:off x="784" y="504"/>
              <a:ext cx="3209" cy="386"/>
            </a:xfrm>
            <a:prstGeom prst="rect">
              <a:avLst/>
            </a:prstGeom>
            <a:noFill/>
            <a:ln w="9525">
              <a:noFill/>
              <a:miter lim="800000"/>
              <a:headEnd/>
              <a:tailEnd/>
            </a:ln>
          </p:spPr>
          <p:txBody>
            <a:bodyPr lIns="90488" tIns="44450" rIns="90488" bIns="44450">
              <a:spAutoFit/>
            </a:bodyPr>
            <a:lstStyle/>
            <a:p>
              <a:pPr algn="ctr" eaLnBrk="0" hangingPunct="0">
                <a:spcBef>
                  <a:spcPct val="50000"/>
                </a:spcBef>
              </a:pPr>
              <a:r>
                <a:rPr lang="es-ES" sz="1600" b="1">
                  <a:solidFill>
                    <a:srgbClr val="FF0000"/>
                  </a:solidFill>
                  <a:latin typeface="Calibri" pitchFamily="34" charset="0"/>
                </a:rPr>
                <a:t>UNIVERSITY</a:t>
              </a:r>
              <a:endParaRPr lang="es-ES_tradnl" sz="1600" b="1">
                <a:solidFill>
                  <a:srgbClr val="FF0000"/>
                </a:solidFill>
                <a:latin typeface="Calibri" pitchFamily="34" charset="0"/>
              </a:endParaRPr>
            </a:p>
            <a:p>
              <a:pPr algn="ctr" hangingPunct="0">
                <a:spcBef>
                  <a:spcPct val="50000"/>
                </a:spcBef>
              </a:pPr>
              <a:endParaRPr lang="es-ES_tradnl" sz="1200" b="1">
                <a:latin typeface="Calibri" pitchFamily="34" charset="0"/>
              </a:endParaRPr>
            </a:p>
          </p:txBody>
        </p:sp>
      </p:grpSp>
      <p:grpSp>
        <p:nvGrpSpPr>
          <p:cNvPr id="27658" name="Group 10"/>
          <p:cNvGrpSpPr>
            <a:grpSpLocks/>
          </p:cNvGrpSpPr>
          <p:nvPr/>
        </p:nvGrpSpPr>
        <p:grpSpPr bwMode="auto">
          <a:xfrm>
            <a:off x="1287463" y="2559050"/>
            <a:ext cx="2006600" cy="1306513"/>
            <a:chOff x="672" y="1392"/>
            <a:chExt cx="1264" cy="823"/>
          </a:xfrm>
        </p:grpSpPr>
        <p:pic>
          <p:nvPicPr>
            <p:cNvPr id="27699" name="Picture 11"/>
            <p:cNvPicPr>
              <a:picLocks noChangeArrowheads="1"/>
            </p:cNvPicPr>
            <p:nvPr/>
          </p:nvPicPr>
          <p:blipFill>
            <a:blip r:embed="rId4"/>
            <a:srcRect/>
            <a:stretch>
              <a:fillRect/>
            </a:stretch>
          </p:blipFill>
          <p:spPr bwMode="auto">
            <a:xfrm>
              <a:off x="672" y="1392"/>
              <a:ext cx="1264" cy="485"/>
            </a:xfrm>
            <a:prstGeom prst="rect">
              <a:avLst/>
            </a:prstGeom>
            <a:noFill/>
            <a:ln w="9525">
              <a:noFill/>
              <a:miter lim="800000"/>
              <a:headEnd/>
              <a:tailEnd/>
            </a:ln>
          </p:spPr>
        </p:pic>
        <p:sp>
          <p:nvSpPr>
            <p:cNvPr id="27700" name="Rectangle 12"/>
            <p:cNvSpPr>
              <a:spLocks noChangeArrowheads="1"/>
            </p:cNvSpPr>
            <p:nvPr/>
          </p:nvSpPr>
          <p:spPr bwMode="auto">
            <a:xfrm>
              <a:off x="797" y="1441"/>
              <a:ext cx="1115" cy="774"/>
            </a:xfrm>
            <a:prstGeom prst="rect">
              <a:avLst/>
            </a:prstGeom>
            <a:noFill/>
            <a:ln w="9525">
              <a:noFill/>
              <a:miter lim="800000"/>
              <a:headEnd/>
              <a:tailEnd/>
            </a:ln>
          </p:spPr>
          <p:txBody>
            <a:bodyPr lIns="90488" tIns="44450" rIns="90488" bIns="44450">
              <a:spAutoFit/>
            </a:bodyPr>
            <a:lstStyle/>
            <a:p>
              <a:pPr algn="ctr" eaLnBrk="0" hangingPunct="0">
                <a:spcBef>
                  <a:spcPct val="50000"/>
                </a:spcBef>
              </a:pPr>
              <a:r>
                <a:rPr lang="es-ES" sz="1600" b="1">
                  <a:solidFill>
                    <a:srgbClr val="FF0000"/>
                  </a:solidFill>
                  <a:latin typeface="Calibri" pitchFamily="34" charset="0"/>
                </a:rPr>
                <a:t>HIGH SCHOOL (BACCALAUREATE)</a:t>
              </a:r>
              <a:endParaRPr lang="es-ES_tradnl" sz="1600" b="1">
                <a:solidFill>
                  <a:srgbClr val="FF0000"/>
                </a:solidFill>
                <a:latin typeface="Calibri" pitchFamily="34" charset="0"/>
              </a:endParaRPr>
            </a:p>
            <a:p>
              <a:pPr algn="ctr" eaLnBrk="0" hangingPunct="0">
                <a:spcBef>
                  <a:spcPct val="50000"/>
                </a:spcBef>
              </a:pPr>
              <a:r>
                <a:rPr lang="es-ES_tradnl" sz="1600" b="1">
                  <a:solidFill>
                    <a:srgbClr val="FF0000"/>
                  </a:solidFill>
                  <a:latin typeface="Calibri" pitchFamily="34" charset="0"/>
                </a:rPr>
                <a:t>16-18 </a:t>
              </a:r>
              <a:r>
                <a:rPr lang="es-ES" sz="1600" b="1">
                  <a:solidFill>
                    <a:srgbClr val="FF0000"/>
                  </a:solidFill>
                  <a:latin typeface="Calibri" pitchFamily="34" charset="0"/>
                </a:rPr>
                <a:t>years</a:t>
              </a:r>
              <a:endParaRPr lang="es-ES_tradnl" sz="1600" b="1">
                <a:solidFill>
                  <a:srgbClr val="FF0000"/>
                </a:solidFill>
                <a:latin typeface="Calibri" pitchFamily="34" charset="0"/>
              </a:endParaRPr>
            </a:p>
            <a:p>
              <a:pPr algn="ctr" hangingPunct="0">
                <a:spcBef>
                  <a:spcPct val="50000"/>
                </a:spcBef>
              </a:pPr>
              <a:endParaRPr lang="es-ES_tradnl" sz="1200" b="1">
                <a:latin typeface="Calibri" pitchFamily="34" charset="0"/>
              </a:endParaRPr>
            </a:p>
          </p:txBody>
        </p:sp>
      </p:grpSp>
      <p:sp>
        <p:nvSpPr>
          <p:cNvPr id="27659" name="Oval 13"/>
          <p:cNvSpPr>
            <a:spLocks noChangeArrowheads="1"/>
          </p:cNvSpPr>
          <p:nvPr/>
        </p:nvSpPr>
        <p:spPr bwMode="auto">
          <a:xfrm>
            <a:off x="2216150" y="1701800"/>
            <a:ext cx="200025" cy="111125"/>
          </a:xfrm>
          <a:prstGeom prst="ellipse">
            <a:avLst/>
          </a:prstGeom>
          <a:solidFill>
            <a:srgbClr val="FF0000"/>
          </a:solidFill>
          <a:ln w="12700">
            <a:solidFill>
              <a:srgbClr val="FF0000"/>
            </a:solidFill>
            <a:round/>
            <a:headEnd/>
            <a:tailEnd/>
          </a:ln>
        </p:spPr>
        <p:txBody>
          <a:bodyPr wrap="none" anchor="ctr"/>
          <a:lstStyle/>
          <a:p>
            <a:endParaRPr lang="hr-HR">
              <a:latin typeface="Calibri" pitchFamily="34" charset="0"/>
            </a:endParaRPr>
          </a:p>
        </p:txBody>
      </p:sp>
      <p:sp>
        <p:nvSpPr>
          <p:cNvPr id="27660" name="Line 14"/>
          <p:cNvSpPr>
            <a:spLocks noChangeShapeType="1"/>
          </p:cNvSpPr>
          <p:nvPr/>
        </p:nvSpPr>
        <p:spPr bwMode="auto">
          <a:xfrm flipV="1">
            <a:off x="2359025" y="1487488"/>
            <a:ext cx="0" cy="985837"/>
          </a:xfrm>
          <a:prstGeom prst="line">
            <a:avLst/>
          </a:prstGeom>
          <a:noFill/>
          <a:ln w="25400">
            <a:solidFill>
              <a:schemeClr val="tx1"/>
            </a:solidFill>
            <a:prstDash val="sysDot"/>
            <a:round/>
            <a:headEnd/>
            <a:tailEnd type="triangle" w="med" len="med"/>
          </a:ln>
        </p:spPr>
        <p:txBody>
          <a:bodyPr wrap="none" anchor="ctr"/>
          <a:lstStyle/>
          <a:p>
            <a:endParaRPr lang="sr-Latn-CS"/>
          </a:p>
        </p:txBody>
      </p:sp>
      <p:grpSp>
        <p:nvGrpSpPr>
          <p:cNvPr id="79" name="Group 15"/>
          <p:cNvGrpSpPr>
            <a:grpSpLocks/>
          </p:cNvGrpSpPr>
          <p:nvPr/>
        </p:nvGrpSpPr>
        <p:grpSpPr bwMode="auto">
          <a:xfrm>
            <a:off x="3573463" y="1916113"/>
            <a:ext cx="2540000" cy="569912"/>
            <a:chOff x="2256" y="1056"/>
            <a:chExt cx="1600" cy="359"/>
          </a:xfrm>
        </p:grpSpPr>
        <p:pic>
          <p:nvPicPr>
            <p:cNvPr id="27697" name="Picture 16"/>
            <p:cNvPicPr>
              <a:picLocks noChangeArrowheads="1"/>
            </p:cNvPicPr>
            <p:nvPr/>
          </p:nvPicPr>
          <p:blipFill>
            <a:blip r:embed="rId5"/>
            <a:srcRect/>
            <a:stretch>
              <a:fillRect/>
            </a:stretch>
          </p:blipFill>
          <p:spPr bwMode="auto">
            <a:xfrm>
              <a:off x="2256" y="1056"/>
              <a:ext cx="1600" cy="359"/>
            </a:xfrm>
            <a:prstGeom prst="rect">
              <a:avLst/>
            </a:prstGeom>
            <a:noFill/>
            <a:ln w="9525">
              <a:noFill/>
              <a:miter lim="800000"/>
              <a:headEnd/>
              <a:tailEnd/>
            </a:ln>
          </p:spPr>
        </p:pic>
        <p:sp>
          <p:nvSpPr>
            <p:cNvPr id="27698" name="Rectangle 17"/>
            <p:cNvSpPr>
              <a:spLocks noChangeArrowheads="1"/>
            </p:cNvSpPr>
            <p:nvPr/>
          </p:nvSpPr>
          <p:spPr bwMode="auto">
            <a:xfrm>
              <a:off x="2408" y="1129"/>
              <a:ext cx="1405" cy="257"/>
            </a:xfrm>
            <a:prstGeom prst="rect">
              <a:avLst/>
            </a:prstGeom>
            <a:noFill/>
            <a:ln w="9525">
              <a:noFill/>
              <a:miter lim="800000"/>
              <a:headEnd/>
              <a:tailEnd/>
            </a:ln>
          </p:spPr>
          <p:txBody>
            <a:bodyPr lIns="12700" tIns="12700" rIns="12700" bIns="12700"/>
            <a:lstStyle/>
            <a:p>
              <a:pPr algn="ctr" eaLnBrk="0" hangingPunct="0"/>
              <a:r>
                <a:rPr lang="es-ES" sz="1400" b="1">
                  <a:solidFill>
                    <a:schemeClr val="bg1"/>
                  </a:solidFill>
                  <a:latin typeface="Calibri" pitchFamily="34" charset="0"/>
                </a:rPr>
                <a:t>SUPERIOR LEVEL OF VOCATIONAL TRAINING</a:t>
              </a:r>
              <a:endParaRPr lang="es-ES_tradnl" sz="1400" b="1">
                <a:solidFill>
                  <a:schemeClr val="bg1"/>
                </a:solidFill>
                <a:latin typeface="Calibri" pitchFamily="34" charset="0"/>
              </a:endParaRPr>
            </a:p>
          </p:txBody>
        </p:sp>
      </p:grpSp>
      <p:grpSp>
        <p:nvGrpSpPr>
          <p:cNvPr id="82" name="Group 18"/>
          <p:cNvGrpSpPr>
            <a:grpSpLocks/>
          </p:cNvGrpSpPr>
          <p:nvPr/>
        </p:nvGrpSpPr>
        <p:grpSpPr bwMode="auto">
          <a:xfrm>
            <a:off x="3644900" y="2773363"/>
            <a:ext cx="2509838" cy="588962"/>
            <a:chOff x="2256" y="1584"/>
            <a:chExt cx="1581" cy="371"/>
          </a:xfrm>
        </p:grpSpPr>
        <p:pic>
          <p:nvPicPr>
            <p:cNvPr id="27695" name="Picture 19"/>
            <p:cNvPicPr>
              <a:picLocks noChangeArrowheads="1"/>
            </p:cNvPicPr>
            <p:nvPr/>
          </p:nvPicPr>
          <p:blipFill>
            <a:blip r:embed="rId6"/>
            <a:srcRect/>
            <a:stretch>
              <a:fillRect/>
            </a:stretch>
          </p:blipFill>
          <p:spPr bwMode="auto">
            <a:xfrm>
              <a:off x="2256" y="1584"/>
              <a:ext cx="1581" cy="371"/>
            </a:xfrm>
            <a:prstGeom prst="rect">
              <a:avLst/>
            </a:prstGeom>
            <a:noFill/>
            <a:ln w="9525">
              <a:noFill/>
              <a:miter lim="800000"/>
              <a:headEnd/>
              <a:tailEnd/>
            </a:ln>
          </p:spPr>
        </p:pic>
        <p:sp>
          <p:nvSpPr>
            <p:cNvPr id="27696" name="Rectangle 20"/>
            <p:cNvSpPr>
              <a:spLocks noChangeArrowheads="1"/>
            </p:cNvSpPr>
            <p:nvPr/>
          </p:nvSpPr>
          <p:spPr bwMode="auto">
            <a:xfrm>
              <a:off x="2415" y="1672"/>
              <a:ext cx="1378" cy="251"/>
            </a:xfrm>
            <a:prstGeom prst="rect">
              <a:avLst/>
            </a:prstGeom>
            <a:noFill/>
            <a:ln w="9525">
              <a:noFill/>
              <a:miter lim="800000"/>
              <a:headEnd/>
              <a:tailEnd/>
            </a:ln>
          </p:spPr>
          <p:txBody>
            <a:bodyPr lIns="12700" tIns="12700" rIns="12700" bIns="12700"/>
            <a:lstStyle/>
            <a:p>
              <a:pPr algn="ctr" eaLnBrk="0" hangingPunct="0"/>
              <a:r>
                <a:rPr lang="es-ES" sz="1400" b="1">
                  <a:solidFill>
                    <a:schemeClr val="bg1"/>
                  </a:solidFill>
                  <a:latin typeface="Calibri" pitchFamily="34" charset="0"/>
                </a:rPr>
                <a:t>MIDDLE GRADE OF VOCATIONAL TRAINING</a:t>
              </a:r>
              <a:endParaRPr lang="es-ES_tradnl" sz="1400" b="1">
                <a:solidFill>
                  <a:schemeClr val="bg1"/>
                </a:solidFill>
                <a:latin typeface="Calibri" pitchFamily="34" charset="0"/>
              </a:endParaRPr>
            </a:p>
            <a:p>
              <a:pPr algn="ctr" eaLnBrk="0" hangingPunct="0"/>
              <a:endParaRPr lang="es-ES_tradnl" sz="1400" b="1">
                <a:solidFill>
                  <a:schemeClr val="bg1"/>
                </a:solidFill>
                <a:latin typeface="Calibri" pitchFamily="34" charset="0"/>
              </a:endParaRPr>
            </a:p>
          </p:txBody>
        </p:sp>
      </p:grpSp>
      <p:grpSp>
        <p:nvGrpSpPr>
          <p:cNvPr id="27663" name="Group 21"/>
          <p:cNvGrpSpPr>
            <a:grpSpLocks/>
          </p:cNvGrpSpPr>
          <p:nvPr/>
        </p:nvGrpSpPr>
        <p:grpSpPr bwMode="auto">
          <a:xfrm>
            <a:off x="2359025" y="3702050"/>
            <a:ext cx="4838700" cy="711200"/>
            <a:chOff x="1115" y="2523"/>
            <a:chExt cx="3048" cy="448"/>
          </a:xfrm>
        </p:grpSpPr>
        <p:pic>
          <p:nvPicPr>
            <p:cNvPr id="27693" name="Picture 22"/>
            <p:cNvPicPr>
              <a:picLocks noChangeArrowheads="1"/>
            </p:cNvPicPr>
            <p:nvPr/>
          </p:nvPicPr>
          <p:blipFill>
            <a:blip r:embed="rId7"/>
            <a:srcRect/>
            <a:stretch>
              <a:fillRect/>
            </a:stretch>
          </p:blipFill>
          <p:spPr bwMode="auto">
            <a:xfrm>
              <a:off x="1115" y="2523"/>
              <a:ext cx="3048" cy="448"/>
            </a:xfrm>
            <a:prstGeom prst="rect">
              <a:avLst/>
            </a:prstGeom>
            <a:noFill/>
            <a:ln w="9525">
              <a:noFill/>
              <a:miter lim="800000"/>
              <a:headEnd/>
              <a:tailEnd/>
            </a:ln>
          </p:spPr>
        </p:pic>
        <p:sp>
          <p:nvSpPr>
            <p:cNvPr id="27694" name="Rectangle 23"/>
            <p:cNvSpPr>
              <a:spLocks noChangeArrowheads="1"/>
            </p:cNvSpPr>
            <p:nvPr/>
          </p:nvSpPr>
          <p:spPr bwMode="auto">
            <a:xfrm>
              <a:off x="1250" y="2613"/>
              <a:ext cx="2898" cy="299"/>
            </a:xfrm>
            <a:prstGeom prst="rect">
              <a:avLst/>
            </a:prstGeom>
            <a:noFill/>
            <a:ln w="9525">
              <a:noFill/>
              <a:miter lim="800000"/>
              <a:headEnd/>
              <a:tailEnd/>
            </a:ln>
          </p:spPr>
          <p:txBody>
            <a:bodyPr lIns="12700" tIns="12700" rIns="12700" bIns="12700"/>
            <a:lstStyle/>
            <a:p>
              <a:pPr algn="ctr" eaLnBrk="0" hangingPunct="0"/>
              <a:r>
                <a:rPr lang="es-ES" sz="1600" b="1">
                  <a:solidFill>
                    <a:srgbClr val="FF0000"/>
                  </a:solidFill>
                  <a:latin typeface="Calibri" pitchFamily="34" charset="0"/>
                </a:rPr>
                <a:t>OBLIGATORY SECONDARY SCHOOL</a:t>
              </a:r>
              <a:endParaRPr lang="es-ES_tradnl" sz="1600" b="1">
                <a:solidFill>
                  <a:srgbClr val="FF0000"/>
                </a:solidFill>
                <a:latin typeface="Calibri" pitchFamily="34" charset="0"/>
              </a:endParaRPr>
            </a:p>
            <a:p>
              <a:pPr algn="ctr" eaLnBrk="0" hangingPunct="0"/>
              <a:r>
                <a:rPr lang="es-ES_tradnl" sz="1600" b="1">
                  <a:solidFill>
                    <a:srgbClr val="FF0000"/>
                  </a:solidFill>
                  <a:latin typeface="Calibri" pitchFamily="34" charset="0"/>
                </a:rPr>
                <a:t>12- 16 </a:t>
              </a:r>
              <a:r>
                <a:rPr lang="es-ES" sz="1600" b="1">
                  <a:solidFill>
                    <a:srgbClr val="FF0000"/>
                  </a:solidFill>
                  <a:latin typeface="Calibri" pitchFamily="34" charset="0"/>
                </a:rPr>
                <a:t>years</a:t>
              </a:r>
              <a:endParaRPr lang="es-ES_tradnl" sz="1600" b="1">
                <a:solidFill>
                  <a:srgbClr val="FF0000"/>
                </a:solidFill>
                <a:latin typeface="Calibri" pitchFamily="34" charset="0"/>
              </a:endParaRPr>
            </a:p>
          </p:txBody>
        </p:sp>
      </p:grpSp>
      <p:grpSp>
        <p:nvGrpSpPr>
          <p:cNvPr id="27664" name="Group 24"/>
          <p:cNvGrpSpPr>
            <a:grpSpLocks/>
          </p:cNvGrpSpPr>
          <p:nvPr/>
        </p:nvGrpSpPr>
        <p:grpSpPr bwMode="auto">
          <a:xfrm>
            <a:off x="2287588" y="4630738"/>
            <a:ext cx="4886325" cy="889000"/>
            <a:chOff x="1070" y="3091"/>
            <a:chExt cx="3078" cy="560"/>
          </a:xfrm>
        </p:grpSpPr>
        <p:pic>
          <p:nvPicPr>
            <p:cNvPr id="27691" name="Picture 25"/>
            <p:cNvPicPr>
              <a:picLocks noChangeArrowheads="1"/>
            </p:cNvPicPr>
            <p:nvPr/>
          </p:nvPicPr>
          <p:blipFill>
            <a:blip r:embed="rId8"/>
            <a:srcRect/>
            <a:stretch>
              <a:fillRect/>
            </a:stretch>
          </p:blipFill>
          <p:spPr bwMode="auto">
            <a:xfrm>
              <a:off x="1070" y="3091"/>
              <a:ext cx="3048" cy="560"/>
            </a:xfrm>
            <a:prstGeom prst="rect">
              <a:avLst/>
            </a:prstGeom>
            <a:noFill/>
            <a:ln w="9525">
              <a:noFill/>
              <a:miter lim="800000"/>
              <a:headEnd/>
              <a:tailEnd/>
            </a:ln>
          </p:spPr>
        </p:pic>
        <p:sp>
          <p:nvSpPr>
            <p:cNvPr id="27692" name="Rectangle 26"/>
            <p:cNvSpPr>
              <a:spLocks noChangeArrowheads="1"/>
            </p:cNvSpPr>
            <p:nvPr/>
          </p:nvSpPr>
          <p:spPr bwMode="auto">
            <a:xfrm>
              <a:off x="1250" y="3181"/>
              <a:ext cx="2898" cy="410"/>
            </a:xfrm>
            <a:prstGeom prst="rect">
              <a:avLst/>
            </a:prstGeom>
            <a:noFill/>
            <a:ln w="9525">
              <a:noFill/>
              <a:miter lim="800000"/>
              <a:headEnd/>
              <a:tailEnd/>
            </a:ln>
          </p:spPr>
          <p:txBody>
            <a:bodyPr lIns="12700" tIns="12700" rIns="12700" bIns="12700"/>
            <a:lstStyle/>
            <a:p>
              <a:pPr algn="ctr" eaLnBrk="0" hangingPunct="0"/>
              <a:r>
                <a:rPr lang="es-ES" sz="1600" b="1">
                  <a:solidFill>
                    <a:srgbClr val="FF0000"/>
                  </a:solidFill>
                  <a:latin typeface="Calibri" pitchFamily="34" charset="0"/>
                </a:rPr>
                <a:t>PRIMARY SCHOOL</a:t>
              </a:r>
              <a:endParaRPr lang="es-ES_tradnl" sz="1600" b="1">
                <a:solidFill>
                  <a:srgbClr val="FF0000"/>
                </a:solidFill>
                <a:latin typeface="Calibri" pitchFamily="34" charset="0"/>
              </a:endParaRPr>
            </a:p>
            <a:p>
              <a:pPr algn="ctr" eaLnBrk="0" hangingPunct="0"/>
              <a:r>
                <a:rPr lang="es-ES_tradnl" sz="1600" b="1">
                  <a:solidFill>
                    <a:srgbClr val="FF0000"/>
                  </a:solidFill>
                  <a:latin typeface="Calibri" pitchFamily="34" charset="0"/>
                </a:rPr>
                <a:t>6 - 12 </a:t>
              </a:r>
              <a:r>
                <a:rPr lang="es-ES" sz="1600" b="1">
                  <a:solidFill>
                    <a:srgbClr val="FF0000"/>
                  </a:solidFill>
                  <a:latin typeface="Calibri" pitchFamily="34" charset="0"/>
                </a:rPr>
                <a:t>years</a:t>
              </a:r>
              <a:endParaRPr lang="es-ES_tradnl" sz="1600" b="1">
                <a:solidFill>
                  <a:srgbClr val="FF0000"/>
                </a:solidFill>
                <a:latin typeface="Calibri" pitchFamily="34" charset="0"/>
              </a:endParaRPr>
            </a:p>
          </p:txBody>
        </p:sp>
      </p:grpSp>
      <p:grpSp>
        <p:nvGrpSpPr>
          <p:cNvPr id="27665" name="Group 27"/>
          <p:cNvGrpSpPr>
            <a:grpSpLocks/>
          </p:cNvGrpSpPr>
          <p:nvPr/>
        </p:nvGrpSpPr>
        <p:grpSpPr bwMode="auto">
          <a:xfrm>
            <a:off x="2287588" y="5670550"/>
            <a:ext cx="4838700" cy="889000"/>
            <a:chOff x="1056" y="3408"/>
            <a:chExt cx="3048" cy="560"/>
          </a:xfrm>
        </p:grpSpPr>
        <p:pic>
          <p:nvPicPr>
            <p:cNvPr id="27689" name="Picture 28"/>
            <p:cNvPicPr>
              <a:picLocks noChangeArrowheads="1"/>
            </p:cNvPicPr>
            <p:nvPr/>
          </p:nvPicPr>
          <p:blipFill>
            <a:blip r:embed="rId9"/>
            <a:srcRect/>
            <a:stretch>
              <a:fillRect/>
            </a:stretch>
          </p:blipFill>
          <p:spPr bwMode="auto">
            <a:xfrm>
              <a:off x="1056" y="3408"/>
              <a:ext cx="3048" cy="560"/>
            </a:xfrm>
            <a:prstGeom prst="rect">
              <a:avLst/>
            </a:prstGeom>
            <a:noFill/>
            <a:ln w="9525">
              <a:noFill/>
              <a:miter lim="800000"/>
              <a:headEnd/>
              <a:tailEnd/>
            </a:ln>
          </p:spPr>
        </p:pic>
        <p:sp>
          <p:nvSpPr>
            <p:cNvPr id="27690" name="Rectangle 29"/>
            <p:cNvSpPr>
              <a:spLocks noChangeArrowheads="1"/>
            </p:cNvSpPr>
            <p:nvPr/>
          </p:nvSpPr>
          <p:spPr bwMode="auto">
            <a:xfrm>
              <a:off x="1170" y="3522"/>
              <a:ext cx="2898" cy="410"/>
            </a:xfrm>
            <a:prstGeom prst="rect">
              <a:avLst/>
            </a:prstGeom>
            <a:noFill/>
            <a:ln w="9525">
              <a:noFill/>
              <a:miter lim="800000"/>
              <a:headEnd/>
              <a:tailEnd/>
            </a:ln>
          </p:spPr>
          <p:txBody>
            <a:bodyPr lIns="12700" tIns="12700" rIns="12700" bIns="12700"/>
            <a:lstStyle/>
            <a:p>
              <a:pPr algn="ctr" eaLnBrk="0" hangingPunct="0"/>
              <a:r>
                <a:rPr lang="es-ES" sz="1600" b="1">
                  <a:solidFill>
                    <a:srgbClr val="FF0000"/>
                  </a:solidFill>
                  <a:latin typeface="Calibri" pitchFamily="34" charset="0"/>
                </a:rPr>
                <a:t>PRESCHOOL</a:t>
              </a:r>
              <a:endParaRPr lang="es-ES_tradnl" sz="1600" b="1">
                <a:solidFill>
                  <a:srgbClr val="FF0000"/>
                </a:solidFill>
                <a:latin typeface="Calibri" pitchFamily="34" charset="0"/>
              </a:endParaRPr>
            </a:p>
            <a:p>
              <a:pPr algn="ctr" eaLnBrk="0" hangingPunct="0"/>
              <a:r>
                <a:rPr lang="pl-PL" sz="1600" b="1">
                  <a:solidFill>
                    <a:srgbClr val="FF0000"/>
                  </a:solidFill>
                  <a:latin typeface="Calibri" pitchFamily="34" charset="0"/>
                </a:rPr>
                <a:t>0</a:t>
              </a:r>
              <a:r>
                <a:rPr lang="es-ES_tradnl" sz="1600" b="1">
                  <a:solidFill>
                    <a:srgbClr val="FF0000"/>
                  </a:solidFill>
                  <a:latin typeface="Calibri" pitchFamily="34" charset="0"/>
                </a:rPr>
                <a:t> - 6  </a:t>
              </a:r>
              <a:r>
                <a:rPr lang="es-ES" sz="1600" b="1">
                  <a:solidFill>
                    <a:srgbClr val="FF0000"/>
                  </a:solidFill>
                  <a:latin typeface="Calibri" pitchFamily="34" charset="0"/>
                </a:rPr>
                <a:t>years</a:t>
              </a:r>
              <a:endParaRPr lang="es-ES_tradnl" sz="1600" b="1">
                <a:solidFill>
                  <a:srgbClr val="FF0000"/>
                </a:solidFill>
                <a:latin typeface="Calibri" pitchFamily="34" charset="0"/>
              </a:endParaRPr>
            </a:p>
          </p:txBody>
        </p:sp>
      </p:grpSp>
      <p:grpSp>
        <p:nvGrpSpPr>
          <p:cNvPr id="27666" name="Group 30"/>
          <p:cNvGrpSpPr>
            <a:grpSpLocks/>
          </p:cNvGrpSpPr>
          <p:nvPr/>
        </p:nvGrpSpPr>
        <p:grpSpPr bwMode="auto">
          <a:xfrm>
            <a:off x="7145338" y="3773488"/>
            <a:ext cx="1689100" cy="660400"/>
            <a:chOff x="4095" y="2340"/>
            <a:chExt cx="1064" cy="416"/>
          </a:xfrm>
        </p:grpSpPr>
        <p:pic>
          <p:nvPicPr>
            <p:cNvPr id="27687" name="Picture 31"/>
            <p:cNvPicPr>
              <a:picLocks noChangeArrowheads="1"/>
            </p:cNvPicPr>
            <p:nvPr/>
          </p:nvPicPr>
          <p:blipFill>
            <a:blip r:embed="rId10"/>
            <a:srcRect/>
            <a:stretch>
              <a:fillRect/>
            </a:stretch>
          </p:blipFill>
          <p:spPr bwMode="auto">
            <a:xfrm>
              <a:off x="4095" y="2340"/>
              <a:ext cx="1064" cy="416"/>
            </a:xfrm>
            <a:prstGeom prst="rect">
              <a:avLst/>
            </a:prstGeom>
            <a:noFill/>
            <a:ln w="9525">
              <a:noFill/>
              <a:miter lim="800000"/>
              <a:headEnd/>
              <a:tailEnd/>
            </a:ln>
          </p:spPr>
        </p:pic>
        <p:sp>
          <p:nvSpPr>
            <p:cNvPr id="27688" name="Rectangle 32"/>
            <p:cNvSpPr>
              <a:spLocks noChangeArrowheads="1"/>
            </p:cNvSpPr>
            <p:nvPr/>
          </p:nvSpPr>
          <p:spPr bwMode="auto">
            <a:xfrm>
              <a:off x="4185" y="2385"/>
              <a:ext cx="914" cy="266"/>
            </a:xfrm>
            <a:prstGeom prst="rect">
              <a:avLst/>
            </a:prstGeom>
            <a:noFill/>
            <a:ln w="9525">
              <a:noFill/>
              <a:miter lim="800000"/>
              <a:headEnd/>
              <a:tailEnd/>
            </a:ln>
          </p:spPr>
          <p:txBody>
            <a:bodyPr lIns="12700" tIns="12700" rIns="12700" bIns="12700"/>
            <a:lstStyle/>
            <a:p>
              <a:pPr algn="ctr" eaLnBrk="0" hangingPunct="0"/>
              <a:r>
                <a:rPr lang="es-ES" sz="1400" b="1">
                  <a:solidFill>
                    <a:srgbClr val="FF0000"/>
                  </a:solidFill>
                  <a:latin typeface="Calibri" pitchFamily="34" charset="0"/>
                </a:rPr>
                <a:t>PROGRAMS OF SOCIAL SECURITY </a:t>
              </a:r>
              <a:endParaRPr lang="es-ES_tradnl" sz="1400" b="1">
                <a:solidFill>
                  <a:srgbClr val="FF0000"/>
                </a:solidFill>
                <a:latin typeface="Calibri" pitchFamily="34" charset="0"/>
              </a:endParaRPr>
            </a:p>
          </p:txBody>
        </p:sp>
      </p:grpSp>
      <p:grpSp>
        <p:nvGrpSpPr>
          <p:cNvPr id="97" name="Group 33"/>
          <p:cNvGrpSpPr>
            <a:grpSpLocks/>
          </p:cNvGrpSpPr>
          <p:nvPr/>
        </p:nvGrpSpPr>
        <p:grpSpPr bwMode="auto">
          <a:xfrm>
            <a:off x="7216775" y="1558925"/>
            <a:ext cx="1397000" cy="1854200"/>
            <a:chOff x="4608" y="864"/>
            <a:chExt cx="880" cy="1168"/>
          </a:xfrm>
        </p:grpSpPr>
        <p:pic>
          <p:nvPicPr>
            <p:cNvPr id="27685" name="Picture 34"/>
            <p:cNvPicPr>
              <a:picLocks noChangeArrowheads="1"/>
            </p:cNvPicPr>
            <p:nvPr/>
          </p:nvPicPr>
          <p:blipFill>
            <a:blip r:embed="rId11"/>
            <a:srcRect/>
            <a:stretch>
              <a:fillRect/>
            </a:stretch>
          </p:blipFill>
          <p:spPr bwMode="auto">
            <a:xfrm>
              <a:off x="4608" y="864"/>
              <a:ext cx="880" cy="1168"/>
            </a:xfrm>
            <a:prstGeom prst="rect">
              <a:avLst/>
            </a:prstGeom>
            <a:noFill/>
            <a:ln w="9525">
              <a:noFill/>
              <a:miter lim="800000"/>
              <a:headEnd/>
              <a:tailEnd/>
            </a:ln>
          </p:spPr>
        </p:pic>
        <p:sp>
          <p:nvSpPr>
            <p:cNvPr id="27686" name="Rectangle 35"/>
            <p:cNvSpPr>
              <a:spLocks noChangeArrowheads="1"/>
            </p:cNvSpPr>
            <p:nvPr/>
          </p:nvSpPr>
          <p:spPr bwMode="auto">
            <a:xfrm>
              <a:off x="4780" y="955"/>
              <a:ext cx="662" cy="1045"/>
            </a:xfrm>
            <a:prstGeom prst="rect">
              <a:avLst/>
            </a:prstGeom>
            <a:noFill/>
            <a:ln w="9525">
              <a:noFill/>
              <a:miter lim="800000"/>
              <a:headEnd/>
              <a:tailEnd/>
            </a:ln>
          </p:spPr>
          <p:txBody>
            <a:bodyPr lIns="12700" tIns="12700" rIns="12700" bIns="12700"/>
            <a:lstStyle/>
            <a:p>
              <a:pPr algn="ctr" eaLnBrk="0" hangingPunct="0"/>
              <a:endParaRPr lang="es-ES_tradnl" sz="1200" b="1">
                <a:latin typeface="Calibri" pitchFamily="34" charset="0"/>
              </a:endParaRPr>
            </a:p>
            <a:p>
              <a:pPr algn="ctr" eaLnBrk="0" hangingPunct="0"/>
              <a:endParaRPr lang="es-ES_tradnl" sz="1200" b="1">
                <a:latin typeface="Calibri" pitchFamily="34" charset="0"/>
              </a:endParaRPr>
            </a:p>
            <a:p>
              <a:pPr algn="ctr" eaLnBrk="0" hangingPunct="0"/>
              <a:endParaRPr lang="es-ES_tradnl" sz="1200" b="1">
                <a:latin typeface="Calibri" pitchFamily="34" charset="0"/>
              </a:endParaRPr>
            </a:p>
            <a:p>
              <a:pPr algn="ctr" eaLnBrk="0" hangingPunct="0"/>
              <a:r>
                <a:rPr lang="es-ES" sz="1600" b="1">
                  <a:solidFill>
                    <a:srgbClr val="FF0000"/>
                  </a:solidFill>
                  <a:latin typeface="Calibri" pitchFamily="34" charset="0"/>
                </a:rPr>
                <a:t>LABOUR</a:t>
              </a:r>
            </a:p>
            <a:p>
              <a:pPr algn="ctr" eaLnBrk="0" hangingPunct="0"/>
              <a:r>
                <a:rPr lang="es-ES" sz="1600" b="1">
                  <a:solidFill>
                    <a:srgbClr val="FF0000"/>
                  </a:solidFill>
                  <a:latin typeface="Calibri" pitchFamily="34" charset="0"/>
                </a:rPr>
                <a:t>MARKET</a:t>
              </a:r>
              <a:endParaRPr lang="es-ES_tradnl" sz="1200" b="1">
                <a:latin typeface="Calibri" pitchFamily="34" charset="0"/>
              </a:endParaRPr>
            </a:p>
          </p:txBody>
        </p:sp>
      </p:grpSp>
      <p:sp>
        <p:nvSpPr>
          <p:cNvPr id="27668" name="Line 36"/>
          <p:cNvSpPr>
            <a:spLocks noChangeShapeType="1"/>
          </p:cNvSpPr>
          <p:nvPr/>
        </p:nvSpPr>
        <p:spPr bwMode="auto">
          <a:xfrm flipV="1">
            <a:off x="4716463" y="1344613"/>
            <a:ext cx="0" cy="414337"/>
          </a:xfrm>
          <a:prstGeom prst="line">
            <a:avLst/>
          </a:prstGeom>
          <a:noFill/>
          <a:ln w="25400">
            <a:solidFill>
              <a:schemeClr val="tx1"/>
            </a:solidFill>
            <a:round/>
            <a:headEnd/>
            <a:tailEnd type="triangle" w="med" len="med"/>
          </a:ln>
        </p:spPr>
        <p:txBody>
          <a:bodyPr wrap="none" anchor="ctr"/>
          <a:lstStyle/>
          <a:p>
            <a:endParaRPr lang="sr-Latn-CS"/>
          </a:p>
        </p:txBody>
      </p:sp>
      <p:sp>
        <p:nvSpPr>
          <p:cNvPr id="27669" name="Line 37"/>
          <p:cNvSpPr>
            <a:spLocks noChangeShapeType="1"/>
          </p:cNvSpPr>
          <p:nvPr/>
        </p:nvSpPr>
        <p:spPr bwMode="auto">
          <a:xfrm flipV="1">
            <a:off x="4716463" y="3273425"/>
            <a:ext cx="0" cy="471488"/>
          </a:xfrm>
          <a:prstGeom prst="line">
            <a:avLst/>
          </a:prstGeom>
          <a:noFill/>
          <a:ln w="25400">
            <a:solidFill>
              <a:schemeClr val="tx1"/>
            </a:solidFill>
            <a:round/>
            <a:headEnd/>
            <a:tailEnd type="triangle" w="med" len="med"/>
          </a:ln>
        </p:spPr>
        <p:txBody>
          <a:bodyPr wrap="none" anchor="ctr"/>
          <a:lstStyle/>
          <a:p>
            <a:endParaRPr lang="sr-Latn-CS"/>
          </a:p>
        </p:txBody>
      </p:sp>
      <p:sp>
        <p:nvSpPr>
          <p:cNvPr id="27670" name="Line 38"/>
          <p:cNvSpPr>
            <a:spLocks noChangeShapeType="1"/>
          </p:cNvSpPr>
          <p:nvPr/>
        </p:nvSpPr>
        <p:spPr bwMode="auto">
          <a:xfrm flipV="1">
            <a:off x="2716213" y="3273425"/>
            <a:ext cx="0" cy="471488"/>
          </a:xfrm>
          <a:prstGeom prst="line">
            <a:avLst/>
          </a:prstGeom>
          <a:noFill/>
          <a:ln w="25400">
            <a:solidFill>
              <a:schemeClr val="tx1"/>
            </a:solidFill>
            <a:round/>
            <a:headEnd/>
            <a:tailEnd type="triangle" w="med" len="med"/>
          </a:ln>
        </p:spPr>
        <p:txBody>
          <a:bodyPr wrap="none" anchor="ctr"/>
          <a:lstStyle/>
          <a:p>
            <a:endParaRPr lang="sr-Latn-CS"/>
          </a:p>
        </p:txBody>
      </p:sp>
      <p:sp>
        <p:nvSpPr>
          <p:cNvPr id="27671" name="Line 39"/>
          <p:cNvSpPr>
            <a:spLocks noChangeShapeType="1"/>
          </p:cNvSpPr>
          <p:nvPr/>
        </p:nvSpPr>
        <p:spPr bwMode="auto">
          <a:xfrm flipH="1">
            <a:off x="6216650" y="2130425"/>
            <a:ext cx="1290638" cy="0"/>
          </a:xfrm>
          <a:prstGeom prst="line">
            <a:avLst/>
          </a:prstGeom>
          <a:noFill/>
          <a:ln w="25400">
            <a:solidFill>
              <a:schemeClr val="tx1"/>
            </a:solidFill>
            <a:prstDash val="sysDot"/>
            <a:round/>
            <a:headEnd/>
            <a:tailEnd type="triangle" w="med" len="med"/>
          </a:ln>
        </p:spPr>
        <p:txBody>
          <a:bodyPr wrap="none" anchor="ctr"/>
          <a:lstStyle/>
          <a:p>
            <a:endParaRPr lang="sr-Latn-CS"/>
          </a:p>
        </p:txBody>
      </p:sp>
      <p:sp>
        <p:nvSpPr>
          <p:cNvPr id="27672" name="Oval 40"/>
          <p:cNvSpPr>
            <a:spLocks noChangeArrowheads="1"/>
          </p:cNvSpPr>
          <p:nvPr/>
        </p:nvSpPr>
        <p:spPr bwMode="auto">
          <a:xfrm>
            <a:off x="6788150" y="2844800"/>
            <a:ext cx="200025" cy="111125"/>
          </a:xfrm>
          <a:prstGeom prst="ellipse">
            <a:avLst/>
          </a:prstGeom>
          <a:solidFill>
            <a:srgbClr val="FF0000"/>
          </a:solidFill>
          <a:ln w="12700">
            <a:solidFill>
              <a:srgbClr val="FF0000"/>
            </a:solidFill>
            <a:round/>
            <a:headEnd/>
            <a:tailEnd/>
          </a:ln>
        </p:spPr>
        <p:txBody>
          <a:bodyPr wrap="none" anchor="ctr"/>
          <a:lstStyle/>
          <a:p>
            <a:endParaRPr lang="hr-HR">
              <a:latin typeface="Calibri" pitchFamily="34" charset="0"/>
            </a:endParaRPr>
          </a:p>
        </p:txBody>
      </p:sp>
      <p:sp>
        <p:nvSpPr>
          <p:cNvPr id="27673" name="Line 41"/>
          <p:cNvSpPr>
            <a:spLocks noChangeShapeType="1"/>
          </p:cNvSpPr>
          <p:nvPr/>
        </p:nvSpPr>
        <p:spPr bwMode="auto">
          <a:xfrm flipH="1">
            <a:off x="6073775" y="2916238"/>
            <a:ext cx="1290638" cy="0"/>
          </a:xfrm>
          <a:prstGeom prst="line">
            <a:avLst/>
          </a:prstGeom>
          <a:noFill/>
          <a:ln w="25400">
            <a:solidFill>
              <a:schemeClr val="tx1"/>
            </a:solidFill>
            <a:prstDash val="sysDot"/>
            <a:round/>
            <a:headEnd/>
            <a:tailEnd type="triangle" w="med" len="med"/>
          </a:ln>
        </p:spPr>
        <p:txBody>
          <a:bodyPr wrap="none" anchor="ctr"/>
          <a:lstStyle/>
          <a:p>
            <a:endParaRPr lang="sr-Latn-CS"/>
          </a:p>
        </p:txBody>
      </p:sp>
      <p:sp>
        <p:nvSpPr>
          <p:cNvPr id="27674" name="Line 42"/>
          <p:cNvSpPr>
            <a:spLocks noChangeShapeType="1"/>
          </p:cNvSpPr>
          <p:nvPr/>
        </p:nvSpPr>
        <p:spPr bwMode="auto">
          <a:xfrm flipV="1">
            <a:off x="7931150" y="3273425"/>
            <a:ext cx="0" cy="471488"/>
          </a:xfrm>
          <a:prstGeom prst="line">
            <a:avLst/>
          </a:prstGeom>
          <a:noFill/>
          <a:ln w="25400">
            <a:solidFill>
              <a:schemeClr val="tx1"/>
            </a:solidFill>
            <a:round/>
            <a:headEnd/>
            <a:tailEnd type="triangle" w="med" len="med"/>
          </a:ln>
        </p:spPr>
        <p:txBody>
          <a:bodyPr wrap="none" anchor="ctr"/>
          <a:lstStyle/>
          <a:p>
            <a:endParaRPr lang="sr-Latn-CS"/>
          </a:p>
        </p:txBody>
      </p:sp>
      <p:sp>
        <p:nvSpPr>
          <p:cNvPr id="27675" name="Line 43"/>
          <p:cNvSpPr>
            <a:spLocks noChangeShapeType="1"/>
          </p:cNvSpPr>
          <p:nvPr/>
        </p:nvSpPr>
        <p:spPr bwMode="auto">
          <a:xfrm flipV="1">
            <a:off x="7216775" y="3130550"/>
            <a:ext cx="0" cy="542925"/>
          </a:xfrm>
          <a:prstGeom prst="line">
            <a:avLst/>
          </a:prstGeom>
          <a:noFill/>
          <a:ln w="25400">
            <a:solidFill>
              <a:schemeClr val="tx1"/>
            </a:solidFill>
            <a:prstDash val="sysDot"/>
            <a:round/>
            <a:headEnd/>
            <a:tailEnd/>
          </a:ln>
        </p:spPr>
        <p:txBody>
          <a:bodyPr wrap="none" anchor="ctr"/>
          <a:lstStyle/>
          <a:p>
            <a:endParaRPr lang="sr-Latn-CS"/>
          </a:p>
        </p:txBody>
      </p:sp>
      <p:sp>
        <p:nvSpPr>
          <p:cNvPr id="27676" name="Line 44"/>
          <p:cNvSpPr>
            <a:spLocks noChangeShapeType="1"/>
          </p:cNvSpPr>
          <p:nvPr/>
        </p:nvSpPr>
        <p:spPr bwMode="auto">
          <a:xfrm flipH="1">
            <a:off x="6216650" y="3130550"/>
            <a:ext cx="990600" cy="0"/>
          </a:xfrm>
          <a:prstGeom prst="line">
            <a:avLst/>
          </a:prstGeom>
          <a:noFill/>
          <a:ln w="25400">
            <a:solidFill>
              <a:schemeClr val="tx1"/>
            </a:solidFill>
            <a:prstDash val="sysDot"/>
            <a:round/>
            <a:headEnd/>
            <a:tailEnd type="triangle" w="med" len="med"/>
          </a:ln>
        </p:spPr>
        <p:txBody>
          <a:bodyPr wrap="none" anchor="ctr"/>
          <a:lstStyle/>
          <a:p>
            <a:endParaRPr lang="sr-Latn-CS"/>
          </a:p>
        </p:txBody>
      </p:sp>
      <p:sp>
        <p:nvSpPr>
          <p:cNvPr id="27677" name="Line 45"/>
          <p:cNvSpPr>
            <a:spLocks noChangeShapeType="1"/>
          </p:cNvSpPr>
          <p:nvPr/>
        </p:nvSpPr>
        <p:spPr bwMode="auto">
          <a:xfrm flipV="1">
            <a:off x="2573338" y="2201863"/>
            <a:ext cx="0" cy="300037"/>
          </a:xfrm>
          <a:prstGeom prst="line">
            <a:avLst/>
          </a:prstGeom>
          <a:noFill/>
          <a:ln w="25400">
            <a:solidFill>
              <a:schemeClr val="tx1"/>
            </a:solidFill>
            <a:round/>
            <a:headEnd/>
            <a:tailEnd/>
          </a:ln>
        </p:spPr>
        <p:txBody>
          <a:bodyPr wrap="none" anchor="ctr"/>
          <a:lstStyle/>
          <a:p>
            <a:endParaRPr lang="sr-Latn-CS"/>
          </a:p>
        </p:txBody>
      </p:sp>
      <p:sp>
        <p:nvSpPr>
          <p:cNvPr id="27678" name="Line 46"/>
          <p:cNvSpPr>
            <a:spLocks noChangeShapeType="1"/>
          </p:cNvSpPr>
          <p:nvPr/>
        </p:nvSpPr>
        <p:spPr bwMode="auto">
          <a:xfrm>
            <a:off x="2573338" y="2201863"/>
            <a:ext cx="812800" cy="0"/>
          </a:xfrm>
          <a:prstGeom prst="line">
            <a:avLst/>
          </a:prstGeom>
          <a:noFill/>
          <a:ln w="25400">
            <a:solidFill>
              <a:schemeClr val="tx1"/>
            </a:solidFill>
            <a:round/>
            <a:headEnd/>
            <a:tailEnd type="triangle" w="med" len="med"/>
          </a:ln>
        </p:spPr>
        <p:txBody>
          <a:bodyPr wrap="none" anchor="ctr"/>
          <a:lstStyle/>
          <a:p>
            <a:endParaRPr lang="sr-Latn-CS"/>
          </a:p>
        </p:txBody>
      </p:sp>
      <p:sp>
        <p:nvSpPr>
          <p:cNvPr id="27679" name="Line 47"/>
          <p:cNvSpPr>
            <a:spLocks noChangeShapeType="1"/>
          </p:cNvSpPr>
          <p:nvPr/>
        </p:nvSpPr>
        <p:spPr bwMode="auto">
          <a:xfrm flipV="1">
            <a:off x="4716463" y="4344988"/>
            <a:ext cx="0" cy="300037"/>
          </a:xfrm>
          <a:prstGeom prst="line">
            <a:avLst/>
          </a:prstGeom>
          <a:noFill/>
          <a:ln w="25400">
            <a:solidFill>
              <a:schemeClr val="tx1"/>
            </a:solidFill>
            <a:round/>
            <a:headEnd/>
            <a:tailEnd type="triangle" w="med" len="med"/>
          </a:ln>
        </p:spPr>
        <p:txBody>
          <a:bodyPr wrap="none" anchor="ctr"/>
          <a:lstStyle/>
          <a:p>
            <a:endParaRPr lang="sr-Latn-CS"/>
          </a:p>
        </p:txBody>
      </p:sp>
      <p:sp>
        <p:nvSpPr>
          <p:cNvPr id="27680" name="Line 48"/>
          <p:cNvSpPr>
            <a:spLocks noChangeShapeType="1"/>
          </p:cNvSpPr>
          <p:nvPr/>
        </p:nvSpPr>
        <p:spPr bwMode="auto">
          <a:xfrm flipV="1">
            <a:off x="4716463" y="5416550"/>
            <a:ext cx="0" cy="300038"/>
          </a:xfrm>
          <a:prstGeom prst="line">
            <a:avLst/>
          </a:prstGeom>
          <a:noFill/>
          <a:ln w="25400">
            <a:solidFill>
              <a:schemeClr val="tx1"/>
            </a:solidFill>
            <a:round/>
            <a:headEnd/>
            <a:tailEnd type="triangle" w="med" len="med"/>
          </a:ln>
        </p:spPr>
        <p:txBody>
          <a:bodyPr wrap="none" anchor="ctr"/>
          <a:lstStyle/>
          <a:p>
            <a:endParaRPr lang="sr-Latn-CS"/>
          </a:p>
        </p:txBody>
      </p:sp>
      <p:sp>
        <p:nvSpPr>
          <p:cNvPr id="27681" name="Rectangle 50"/>
          <p:cNvSpPr>
            <a:spLocks noChangeArrowheads="1"/>
          </p:cNvSpPr>
          <p:nvPr/>
        </p:nvSpPr>
        <p:spPr bwMode="auto">
          <a:xfrm>
            <a:off x="4002088" y="2416175"/>
            <a:ext cx="1825625" cy="458788"/>
          </a:xfrm>
          <a:prstGeom prst="rect">
            <a:avLst/>
          </a:prstGeom>
          <a:noFill/>
          <a:ln w="9525">
            <a:noFill/>
            <a:miter lim="800000"/>
            <a:headEnd/>
            <a:tailEnd/>
          </a:ln>
        </p:spPr>
        <p:txBody>
          <a:bodyPr lIns="90488" tIns="44450" rIns="90488" bIns="44450">
            <a:spAutoFit/>
          </a:bodyPr>
          <a:lstStyle/>
          <a:p>
            <a:pPr algn="ctr" eaLnBrk="0" hangingPunct="0">
              <a:spcBef>
                <a:spcPct val="50000"/>
              </a:spcBef>
            </a:pPr>
            <a:r>
              <a:rPr lang="es-ES_tradnl" sz="2400" b="1">
                <a:solidFill>
                  <a:srgbClr val="FF0000"/>
                </a:solidFill>
                <a:latin typeface="Calibri" pitchFamily="34" charset="0"/>
              </a:rPr>
              <a:t>F.P.E</a:t>
            </a:r>
            <a:r>
              <a:rPr lang="es-ES_tradnl" sz="2400">
                <a:latin typeface="Calibri" pitchFamily="34" charset="0"/>
              </a:rPr>
              <a:t>.</a:t>
            </a:r>
          </a:p>
        </p:txBody>
      </p:sp>
      <p:sp>
        <p:nvSpPr>
          <p:cNvPr id="27682" name="Line 52"/>
          <p:cNvSpPr>
            <a:spLocks noChangeShapeType="1"/>
          </p:cNvSpPr>
          <p:nvPr/>
        </p:nvSpPr>
        <p:spPr bwMode="auto">
          <a:xfrm>
            <a:off x="6145213" y="2773363"/>
            <a:ext cx="1317625" cy="0"/>
          </a:xfrm>
          <a:prstGeom prst="line">
            <a:avLst/>
          </a:prstGeom>
          <a:noFill/>
          <a:ln w="25400">
            <a:solidFill>
              <a:srgbClr val="333399"/>
            </a:solidFill>
            <a:round/>
            <a:headEnd/>
            <a:tailEnd type="triangle" w="med" len="med"/>
          </a:ln>
        </p:spPr>
        <p:txBody>
          <a:bodyPr wrap="none" anchor="ctr"/>
          <a:lstStyle/>
          <a:p>
            <a:endParaRPr lang="sr-Latn-CS"/>
          </a:p>
        </p:txBody>
      </p:sp>
      <p:sp>
        <p:nvSpPr>
          <p:cNvPr id="27683" name="Line 53"/>
          <p:cNvSpPr>
            <a:spLocks noChangeShapeType="1"/>
          </p:cNvSpPr>
          <p:nvPr/>
        </p:nvSpPr>
        <p:spPr bwMode="auto">
          <a:xfrm>
            <a:off x="6216650" y="1987550"/>
            <a:ext cx="1317625" cy="0"/>
          </a:xfrm>
          <a:prstGeom prst="line">
            <a:avLst/>
          </a:prstGeom>
          <a:noFill/>
          <a:ln w="25400">
            <a:solidFill>
              <a:srgbClr val="333399"/>
            </a:solidFill>
            <a:round/>
            <a:headEnd/>
            <a:tailEnd type="triangle" w="med" len="med"/>
          </a:ln>
        </p:spPr>
        <p:txBody>
          <a:bodyPr wrap="none" anchor="ctr"/>
          <a:lstStyle/>
          <a:p>
            <a:endParaRPr lang="sr-Latn-CS"/>
          </a:p>
        </p:txBody>
      </p:sp>
      <p:sp>
        <p:nvSpPr>
          <p:cNvPr id="27684" name="Line 49"/>
          <p:cNvSpPr>
            <a:spLocks noChangeShapeType="1"/>
          </p:cNvSpPr>
          <p:nvPr/>
        </p:nvSpPr>
        <p:spPr bwMode="auto">
          <a:xfrm flipH="1">
            <a:off x="3073400" y="3059113"/>
            <a:ext cx="657225" cy="0"/>
          </a:xfrm>
          <a:prstGeom prst="line">
            <a:avLst/>
          </a:prstGeom>
          <a:noFill/>
          <a:ln w="25400">
            <a:solidFill>
              <a:schemeClr val="tx1"/>
            </a:solidFill>
            <a:round/>
            <a:headEnd/>
            <a:tailEnd type="triangle" w="med" len="med"/>
          </a:ln>
        </p:spPr>
        <p:txBody>
          <a:bodyPr wrap="none" anchor="ctr"/>
          <a:lstStyle/>
          <a:p>
            <a:endParaRPr lang="sr-Latn-C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afterEffect">
                                  <p:stCondLst>
                                    <p:cond delay="2000"/>
                                  </p:stCondLst>
                                  <p:childTnLst>
                                    <p:set>
                                      <p:cBhvr>
                                        <p:cTn id="6" dur="1" fill="hold">
                                          <p:stCondLst>
                                            <p:cond delay="499"/>
                                          </p:stCondLst>
                                        </p:cTn>
                                        <p:tgtEl>
                                          <p:spTgt spid="82"/>
                                        </p:tgtEl>
                                        <p:attrNameLst>
                                          <p:attrName>style.visibility</p:attrName>
                                        </p:attrNameLst>
                                      </p:cBhvr>
                                      <p:to>
                                        <p:strVal val="visible"/>
                                      </p:to>
                                    </p:set>
                                    <p:anim to="" calcmode="lin" valueType="num">
                                      <p:cBhvr>
                                        <p:cTn id="7" dur="1" fill="hold"/>
                                        <p:tgtEl>
                                          <p:spTgt spid="82"/>
                                        </p:tgtEl>
                                        <p:attrNameLst>
                                          <p:attrName/>
                                        </p:attrNameLst>
                                      </p:cBhvr>
                                    </p:anim>
                                  </p:childTnLst>
                                </p:cTn>
                              </p:par>
                            </p:childTnLst>
                          </p:cTn>
                        </p:par>
                        <p:par>
                          <p:cTn id="8" fill="hold">
                            <p:stCondLst>
                              <p:cond delay="2500"/>
                            </p:stCondLst>
                            <p:childTnLst>
                              <p:par>
                                <p:cTn id="9" presetID="24" presetClass="entr" presetSubtype="0" fill="hold" nodeType="afterEffect">
                                  <p:stCondLst>
                                    <p:cond delay="2000"/>
                                  </p:stCondLst>
                                  <p:childTnLst>
                                    <p:set>
                                      <p:cBhvr>
                                        <p:cTn id="10" dur="1" fill="hold">
                                          <p:stCondLst>
                                            <p:cond delay="499"/>
                                          </p:stCondLst>
                                        </p:cTn>
                                        <p:tgtEl>
                                          <p:spTgt spid="79"/>
                                        </p:tgtEl>
                                        <p:attrNameLst>
                                          <p:attrName>style.visibility</p:attrName>
                                        </p:attrNameLst>
                                      </p:cBhvr>
                                      <p:to>
                                        <p:strVal val="visible"/>
                                      </p:to>
                                    </p:set>
                                    <p:anim to="" calcmode="lin" valueType="num">
                                      <p:cBhvr>
                                        <p:cTn id="11" dur="1" fill="hold"/>
                                        <p:tgtEl>
                                          <p:spTgt spid="79"/>
                                        </p:tgtEl>
                                        <p:attrNameLst>
                                          <p:attrName/>
                                        </p:attrNameLst>
                                      </p:cBhvr>
                                    </p:anim>
                                  </p:childTnLst>
                                </p:cTn>
                              </p:par>
                            </p:childTnLst>
                          </p:cTn>
                        </p:par>
                        <p:par>
                          <p:cTn id="12" fill="hold">
                            <p:stCondLst>
                              <p:cond delay="5000"/>
                            </p:stCondLst>
                            <p:childTnLst>
                              <p:par>
                                <p:cTn id="13" presetID="19" presetClass="entr" presetSubtype="10" fill="hold" nodeType="afterEffect">
                                  <p:stCondLst>
                                    <p:cond delay="1000"/>
                                  </p:stCondLst>
                                  <p:childTnLst>
                                    <p:set>
                                      <p:cBhvr>
                                        <p:cTn id="14" dur="1" fill="hold">
                                          <p:stCondLst>
                                            <p:cond delay="0"/>
                                          </p:stCondLst>
                                        </p:cTn>
                                        <p:tgtEl>
                                          <p:spTgt spid="97"/>
                                        </p:tgtEl>
                                        <p:attrNameLst>
                                          <p:attrName>style.visibility</p:attrName>
                                        </p:attrNameLst>
                                      </p:cBhvr>
                                      <p:to>
                                        <p:strVal val="visible"/>
                                      </p:to>
                                    </p:set>
                                    <p:anim calcmode="lin" valueType="num">
                                      <p:cBhvr>
                                        <p:cTn id="15" dur="5000" fill="hold"/>
                                        <p:tgtEl>
                                          <p:spTgt spid="97"/>
                                        </p:tgtEl>
                                        <p:attrNameLst>
                                          <p:attrName>ppt_w</p:attrName>
                                        </p:attrNameLst>
                                      </p:cBhvr>
                                      <p:tavLst>
                                        <p:tav tm="0" fmla="#ppt_w*sin(2.5*pi*$)">
                                          <p:val>
                                            <p:fltVal val="0"/>
                                          </p:val>
                                        </p:tav>
                                        <p:tav tm="100000">
                                          <p:val>
                                            <p:fltVal val="1"/>
                                          </p:val>
                                        </p:tav>
                                      </p:tavLst>
                                    </p:anim>
                                    <p:anim calcmode="lin" valueType="num">
                                      <p:cBhvr>
                                        <p:cTn id="16" dur="5000" fill="hold"/>
                                        <p:tgtEl>
                                          <p:spTgt spid="9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3"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2988" y="333375"/>
            <a:ext cx="6337300" cy="1200150"/>
          </a:xfrm>
          <a:prstGeom prst="rect">
            <a:avLst/>
          </a:prstGeom>
          <a:noFill/>
        </p:spPr>
        <p:txBody>
          <a:bodyPr>
            <a:spAutoFit/>
          </a:bodyPr>
          <a:lstStyle/>
          <a:p>
            <a:pPr fontAlgn="auto">
              <a:spcBef>
                <a:spcPts val="0"/>
              </a:spcBef>
              <a:spcAft>
                <a:spcPts val="0"/>
              </a:spcAft>
              <a:defRPr/>
            </a:pPr>
            <a:r>
              <a:rPr lang="es-ES" sz="3600" b="1" dirty="0" err="1">
                <a:solidFill>
                  <a:schemeClr val="tx1">
                    <a:lumMod val="85000"/>
                    <a:lumOff val="15000"/>
                  </a:schemeClr>
                </a:solidFill>
                <a:latin typeface="Cambria" pitchFamily="18" charset="0"/>
              </a:rPr>
              <a:t>The</a:t>
            </a: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system</a:t>
            </a:r>
            <a:r>
              <a:rPr lang="es-ES" sz="3600" b="1" dirty="0">
                <a:solidFill>
                  <a:schemeClr val="tx1">
                    <a:lumMod val="85000"/>
                    <a:lumOff val="15000"/>
                  </a:schemeClr>
                </a:solidFill>
                <a:latin typeface="Cambria" pitchFamily="18" charset="0"/>
              </a:rPr>
              <a:t> of </a:t>
            </a:r>
            <a:r>
              <a:rPr lang="es-ES" sz="3600" b="1" dirty="0" err="1">
                <a:solidFill>
                  <a:schemeClr val="tx1">
                    <a:lumMod val="85000"/>
                    <a:lumOff val="15000"/>
                  </a:schemeClr>
                </a:solidFill>
                <a:latin typeface="Cambria" pitchFamily="18" charset="0"/>
              </a:rPr>
              <a:t>education</a:t>
            </a:r>
            <a:r>
              <a:rPr lang="es-ES" sz="3600" b="1" dirty="0">
                <a:solidFill>
                  <a:schemeClr val="tx1">
                    <a:lumMod val="85000"/>
                    <a:lumOff val="15000"/>
                  </a:schemeClr>
                </a:solidFill>
                <a:latin typeface="Cambria" pitchFamily="18" charset="0"/>
              </a:rPr>
              <a:t> in </a:t>
            </a:r>
            <a:r>
              <a:rPr lang="es-ES" sz="3600" b="1" dirty="0" err="1">
                <a:solidFill>
                  <a:schemeClr val="tx1">
                    <a:lumMod val="85000"/>
                    <a:lumOff val="15000"/>
                  </a:schemeClr>
                </a:solidFill>
                <a:latin typeface="Cambria" pitchFamily="18" charset="0"/>
              </a:rPr>
              <a:t>Spain</a:t>
            </a: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Baccalaureate</a:t>
            </a:r>
            <a:endParaRPr lang="es-ES" sz="36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550" y="1700213"/>
            <a:ext cx="7777163" cy="4897437"/>
          </a:xfrm>
          <a:prstGeom prst="rect">
            <a:avLst/>
          </a:prstGeom>
        </p:spPr>
        <p:txBody>
          <a:bodyPr anchor="ctr">
            <a:normAutofit/>
          </a:bodyPr>
          <a:lstStyle/>
          <a:p>
            <a:pPr marL="285750" indent="-285750" fontAlgn="auto">
              <a:lnSpc>
                <a:spcPct val="200000"/>
              </a:lnSpc>
              <a:spcBef>
                <a:spcPts val="0"/>
              </a:spcBef>
              <a:spcAft>
                <a:spcPts val="0"/>
              </a:spcAft>
              <a:buFont typeface="Courier New" panose="02070309020205020404" pitchFamily="49" charset="0"/>
              <a:buChar char="o"/>
              <a:defRPr/>
            </a:pPr>
            <a:r>
              <a:rPr lang="pl-PL" dirty="0">
                <a:solidFill>
                  <a:schemeClr val="tx1">
                    <a:lumMod val="85000"/>
                    <a:lumOff val="15000"/>
                  </a:schemeClr>
                </a:solidFill>
                <a:latin typeface="Cambria" pitchFamily="18" charset="0"/>
              </a:rPr>
              <a:t>Baccalaureate  – Prueba General de Bachillerato, P.G.B. – </a:t>
            </a:r>
            <a:r>
              <a:rPr lang="en-US" dirty="0">
                <a:solidFill>
                  <a:schemeClr val="tx1">
                    <a:lumMod val="85000"/>
                    <a:lumOff val="15000"/>
                  </a:schemeClr>
                </a:solidFill>
                <a:latin typeface="Cambria" pitchFamily="18" charset="0"/>
              </a:rPr>
              <a:t>covers a part common to all profiles, and a part corresponding to individual profiles, as well as a foreign language (oral and written).</a:t>
            </a:r>
            <a:r>
              <a:rPr lang="pl-PL" dirty="0">
                <a:solidFill>
                  <a:schemeClr val="tx1">
                    <a:lumMod val="85000"/>
                    <a:lumOff val="15000"/>
                  </a:schemeClr>
                </a:solidFill>
                <a:latin typeface="Cambria" pitchFamily="18" charset="0"/>
              </a:rPr>
              <a:t> </a:t>
            </a:r>
            <a:r>
              <a:rPr lang="en-US" dirty="0">
                <a:solidFill>
                  <a:schemeClr val="tx1">
                    <a:lumMod val="85000"/>
                    <a:lumOff val="15000"/>
                  </a:schemeClr>
                </a:solidFill>
                <a:latin typeface="Cambria" pitchFamily="18" charset="0"/>
              </a:rPr>
              <a:t>You can approach it four times. The results are valid throughout the European Union. The final grade, which will be placed on the certificate consists of a high school grade point average and grade from baccalaureate exam</a:t>
            </a:r>
            <a:r>
              <a:rPr lang="pl-PL" dirty="0">
                <a:solidFill>
                  <a:schemeClr val="tx1">
                    <a:lumMod val="85000"/>
                    <a:lumOff val="15000"/>
                  </a:schemeClr>
                </a:solidFill>
                <a:latin typeface="Cambria" pitchFamily="18" charset="0"/>
              </a:rPr>
              <a:t>. </a:t>
            </a:r>
            <a:r>
              <a:rPr lang="en-US" dirty="0">
                <a:solidFill>
                  <a:schemeClr val="tx1">
                    <a:lumMod val="85000"/>
                    <a:lumOff val="15000"/>
                  </a:schemeClr>
                </a:solidFill>
                <a:latin typeface="Cambria" pitchFamily="18" charset="0"/>
              </a:rPr>
              <a:t>Baccalaureate is necessary both to seek admission to higher education and superior level of vocational training.</a:t>
            </a:r>
            <a:endParaRPr lang="pl-PL" dirty="0">
              <a:solidFill>
                <a:schemeClr val="tx1">
                  <a:lumMod val="85000"/>
                  <a:lumOff val="15000"/>
                </a:schemeClr>
              </a:solidFill>
              <a:latin typeface="Cambria" pitchFamily="18" charset="0"/>
            </a:endParaRPr>
          </a:p>
        </p:txBody>
      </p:sp>
      <p:pic>
        <p:nvPicPr>
          <p:cNvPr id="28678" name="7 Imagen" descr="EU flag-Erasmus+_vect_POS.jpg"/>
          <p:cNvPicPr>
            <a:picLocks noChangeAspect="1"/>
          </p:cNvPicPr>
          <p:nvPr/>
        </p:nvPicPr>
        <p:blipFill>
          <a:blip r:embed="rId3"/>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2988" y="333375"/>
            <a:ext cx="6337300" cy="1200150"/>
          </a:xfrm>
          <a:prstGeom prst="rect">
            <a:avLst/>
          </a:prstGeom>
          <a:noFill/>
        </p:spPr>
        <p:txBody>
          <a:bodyPr>
            <a:spAutoFit/>
          </a:bodyPr>
          <a:lstStyle/>
          <a:p>
            <a:pPr fontAlgn="auto">
              <a:spcBef>
                <a:spcPts val="0"/>
              </a:spcBef>
              <a:spcAft>
                <a:spcPts val="0"/>
              </a:spcAft>
              <a:defRPr/>
            </a:pPr>
            <a:r>
              <a:rPr lang="es-ES" sz="3600" b="1" dirty="0" err="1">
                <a:solidFill>
                  <a:schemeClr val="tx1">
                    <a:lumMod val="85000"/>
                    <a:lumOff val="15000"/>
                  </a:schemeClr>
                </a:solidFill>
                <a:latin typeface="Cambria" pitchFamily="18" charset="0"/>
              </a:rPr>
              <a:t>The</a:t>
            </a: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system</a:t>
            </a:r>
            <a:r>
              <a:rPr lang="es-ES" sz="3600" b="1" dirty="0">
                <a:solidFill>
                  <a:schemeClr val="tx1">
                    <a:lumMod val="85000"/>
                    <a:lumOff val="15000"/>
                  </a:schemeClr>
                </a:solidFill>
                <a:latin typeface="Cambria" pitchFamily="18" charset="0"/>
              </a:rPr>
              <a:t> of </a:t>
            </a:r>
            <a:r>
              <a:rPr lang="es-ES" sz="3600" b="1" dirty="0" err="1">
                <a:solidFill>
                  <a:schemeClr val="tx1">
                    <a:lumMod val="85000"/>
                    <a:lumOff val="15000"/>
                  </a:schemeClr>
                </a:solidFill>
                <a:latin typeface="Cambria" pitchFamily="18" charset="0"/>
              </a:rPr>
              <a:t>education</a:t>
            </a:r>
            <a:r>
              <a:rPr lang="es-ES" sz="3600" b="1" dirty="0">
                <a:solidFill>
                  <a:schemeClr val="tx1">
                    <a:lumMod val="85000"/>
                    <a:lumOff val="15000"/>
                  </a:schemeClr>
                </a:solidFill>
                <a:latin typeface="Cambria" pitchFamily="18" charset="0"/>
              </a:rPr>
              <a:t> in </a:t>
            </a:r>
            <a:r>
              <a:rPr lang="es-ES" sz="3600" b="1" dirty="0" err="1">
                <a:solidFill>
                  <a:schemeClr val="tx1">
                    <a:lumMod val="85000"/>
                    <a:lumOff val="15000"/>
                  </a:schemeClr>
                </a:solidFill>
                <a:latin typeface="Cambria" pitchFamily="18" charset="0"/>
              </a:rPr>
              <a:t>Spain</a:t>
            </a: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Vocational</a:t>
            </a:r>
            <a:r>
              <a:rPr lang="es-ES" sz="3600" b="1" dirty="0">
                <a:solidFill>
                  <a:schemeClr val="tx1">
                    <a:lumMod val="85000"/>
                    <a:lumOff val="15000"/>
                  </a:schemeClr>
                </a:solidFill>
                <a:latin typeface="Cambria" pitchFamily="18" charset="0"/>
              </a:rPr>
              <a:t> training</a:t>
            </a:r>
            <a:endParaRPr lang="es-ES" sz="36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550" y="1700213"/>
            <a:ext cx="7777163" cy="4897437"/>
          </a:xfrm>
          <a:prstGeom prst="rect">
            <a:avLst/>
          </a:prstGeom>
        </p:spPr>
        <p:txBody>
          <a:bodyPr anchor="ctr">
            <a:normAutofit/>
          </a:bodyPr>
          <a:lstStyle/>
          <a:p>
            <a:pPr marL="285750" indent="-285750" fontAlgn="auto">
              <a:lnSpc>
                <a:spcPct val="200000"/>
              </a:lnSpc>
              <a:spcBef>
                <a:spcPts val="0"/>
              </a:spcBef>
              <a:spcAft>
                <a:spcPts val="0"/>
              </a:spcAft>
              <a:buFont typeface="Courier New" panose="02070309020205020404" pitchFamily="49" charset="0"/>
              <a:buChar char="o"/>
              <a:defRPr/>
            </a:pPr>
            <a:r>
              <a:rPr lang="en-US" dirty="0">
                <a:solidFill>
                  <a:schemeClr val="tx1">
                    <a:lumMod val="85000"/>
                    <a:lumOff val="15000"/>
                  </a:schemeClr>
                </a:solidFill>
                <a:latin typeface="Cambria" pitchFamily="18" charset="0"/>
              </a:rPr>
              <a:t>Vocational training takes place in two cycles: the principal</a:t>
            </a:r>
            <a:r>
              <a:rPr lang="pl-PL" dirty="0">
                <a:solidFill>
                  <a:schemeClr val="tx1">
                    <a:lumMod val="85000"/>
                    <a:lumOff val="15000"/>
                  </a:schemeClr>
                </a:solidFill>
                <a:latin typeface="Cambria" pitchFamily="18" charset="0"/>
              </a:rPr>
              <a:t>– formación profesional de grado medio – </a:t>
            </a:r>
            <a:r>
              <a:rPr lang="en-US" dirty="0">
                <a:solidFill>
                  <a:schemeClr val="tx1">
                    <a:lumMod val="85000"/>
                    <a:lumOff val="15000"/>
                  </a:schemeClr>
                </a:solidFill>
                <a:latin typeface="Cambria" pitchFamily="18" charset="0"/>
              </a:rPr>
              <a:t>can replace the high school and end up with the title of a technician</a:t>
            </a:r>
            <a:r>
              <a:rPr lang="pl-PL" dirty="0">
                <a:solidFill>
                  <a:schemeClr val="tx1">
                    <a:lumMod val="85000"/>
                    <a:lumOff val="15000"/>
                  </a:schemeClr>
                </a:solidFill>
                <a:latin typeface="Cambria" pitchFamily="18" charset="0"/>
              </a:rPr>
              <a:t> (técnico). </a:t>
            </a:r>
            <a:r>
              <a:rPr lang="es-ES" dirty="0" err="1">
                <a:solidFill>
                  <a:schemeClr val="tx1">
                    <a:lumMod val="85000"/>
                    <a:lumOff val="15000"/>
                  </a:schemeClr>
                </a:solidFill>
                <a:latin typeface="Cambria" pitchFamily="18" charset="0"/>
              </a:rPr>
              <a:t>Second</a:t>
            </a:r>
            <a:r>
              <a:rPr lang="pl-PL" dirty="0">
                <a:solidFill>
                  <a:schemeClr val="tx1">
                    <a:lumMod val="85000"/>
                    <a:lumOff val="15000"/>
                  </a:schemeClr>
                </a:solidFill>
                <a:latin typeface="Cambria" pitchFamily="18" charset="0"/>
              </a:rPr>
              <a:t> - formación profesional de grado superior – </a:t>
            </a:r>
            <a:r>
              <a:rPr lang="en-US" dirty="0">
                <a:solidFill>
                  <a:schemeClr val="tx1">
                    <a:lumMod val="85000"/>
                    <a:lumOff val="15000"/>
                  </a:schemeClr>
                </a:solidFill>
                <a:latin typeface="Cambria" pitchFamily="18" charset="0"/>
              </a:rPr>
              <a:t>is post- high school education and carries the title of the second stage technician</a:t>
            </a:r>
            <a:r>
              <a:rPr lang="pl-PL" dirty="0">
                <a:solidFill>
                  <a:schemeClr val="tx1">
                    <a:lumMod val="85000"/>
                    <a:lumOff val="15000"/>
                  </a:schemeClr>
                </a:solidFill>
                <a:latin typeface="Cambria" pitchFamily="18" charset="0"/>
              </a:rPr>
              <a:t> (técnico superior).</a:t>
            </a:r>
          </a:p>
        </p:txBody>
      </p:sp>
      <p:pic>
        <p:nvPicPr>
          <p:cNvPr id="29702" name="9 Imagen" descr="EU flag-Erasmus+_vect_POS.jpg"/>
          <p:cNvPicPr>
            <a:picLocks noChangeAspect="1"/>
          </p:cNvPicPr>
          <p:nvPr/>
        </p:nvPicPr>
        <p:blipFill>
          <a:blip r:embed="rId3"/>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1"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2988" y="333375"/>
            <a:ext cx="6337300" cy="1200150"/>
          </a:xfrm>
          <a:prstGeom prst="rect">
            <a:avLst/>
          </a:prstGeom>
          <a:noFill/>
        </p:spPr>
        <p:txBody>
          <a:bodyPr>
            <a:spAutoFit/>
          </a:bodyPr>
          <a:lstStyle/>
          <a:p>
            <a:pPr fontAlgn="auto">
              <a:spcBef>
                <a:spcPts val="0"/>
              </a:spcBef>
              <a:spcAft>
                <a:spcPts val="0"/>
              </a:spcAft>
              <a:defRPr/>
            </a:pPr>
            <a:r>
              <a:rPr lang="es-ES" sz="3600" b="1" dirty="0" err="1">
                <a:solidFill>
                  <a:schemeClr val="tx1">
                    <a:lumMod val="85000"/>
                    <a:lumOff val="15000"/>
                  </a:schemeClr>
                </a:solidFill>
                <a:latin typeface="Cambria" pitchFamily="18" charset="0"/>
              </a:rPr>
              <a:t>The</a:t>
            </a: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system</a:t>
            </a:r>
            <a:r>
              <a:rPr lang="es-ES" sz="3600" b="1" dirty="0">
                <a:solidFill>
                  <a:schemeClr val="tx1">
                    <a:lumMod val="85000"/>
                    <a:lumOff val="15000"/>
                  </a:schemeClr>
                </a:solidFill>
                <a:latin typeface="Cambria" pitchFamily="18" charset="0"/>
              </a:rPr>
              <a:t> of </a:t>
            </a:r>
            <a:r>
              <a:rPr lang="es-ES" sz="3600" b="1" dirty="0" err="1">
                <a:solidFill>
                  <a:schemeClr val="tx1">
                    <a:lumMod val="85000"/>
                    <a:lumOff val="15000"/>
                  </a:schemeClr>
                </a:solidFill>
                <a:latin typeface="Cambria" pitchFamily="18" charset="0"/>
              </a:rPr>
              <a:t>education</a:t>
            </a:r>
            <a:r>
              <a:rPr lang="es-ES" sz="3600" b="1" dirty="0">
                <a:solidFill>
                  <a:schemeClr val="tx1">
                    <a:lumMod val="85000"/>
                    <a:lumOff val="15000"/>
                  </a:schemeClr>
                </a:solidFill>
                <a:latin typeface="Cambria" pitchFamily="18" charset="0"/>
              </a:rPr>
              <a:t> in </a:t>
            </a:r>
            <a:r>
              <a:rPr lang="es-ES" sz="3600" b="1" dirty="0" err="1">
                <a:solidFill>
                  <a:schemeClr val="tx1">
                    <a:lumMod val="85000"/>
                    <a:lumOff val="15000"/>
                  </a:schemeClr>
                </a:solidFill>
                <a:latin typeface="Cambria" pitchFamily="18" charset="0"/>
              </a:rPr>
              <a:t>Spain</a:t>
            </a: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University</a:t>
            </a:r>
            <a:endParaRPr lang="es-ES" sz="36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550" y="1962150"/>
            <a:ext cx="7704138" cy="4895850"/>
          </a:xfrm>
          <a:prstGeom prst="rect">
            <a:avLst/>
          </a:prstGeom>
        </p:spPr>
        <p:txBody>
          <a:bodyPr anchor="ctr">
            <a:normAutofit/>
          </a:bodyPr>
          <a:lstStyle/>
          <a:p>
            <a:pPr marL="448056" indent="-384048" algn="just" fontAlgn="auto">
              <a:spcBef>
                <a:spcPct val="20000"/>
              </a:spcBef>
              <a:spcAft>
                <a:spcPts val="0"/>
              </a:spcAft>
              <a:buClr>
                <a:schemeClr val="tx1">
                  <a:lumMod val="85000"/>
                  <a:lumOff val="15000"/>
                </a:schemeClr>
              </a:buClr>
              <a:buSzPct val="80000"/>
              <a:buFont typeface="Wingdings 2"/>
              <a:buChar char=""/>
              <a:defRPr/>
            </a:pPr>
            <a:r>
              <a:rPr lang="en-US" sz="1700" dirty="0">
                <a:solidFill>
                  <a:schemeClr val="tx1">
                    <a:lumMod val="85000"/>
                    <a:lumOff val="15000"/>
                  </a:schemeClr>
                </a:solidFill>
                <a:latin typeface="Cambria" pitchFamily="18" charset="0"/>
              </a:rPr>
              <a:t>In order to go to </a:t>
            </a:r>
            <a:r>
              <a:rPr lang="en-US" sz="1700" b="1" dirty="0">
                <a:solidFill>
                  <a:schemeClr val="tx1">
                    <a:lumMod val="85000"/>
                    <a:lumOff val="15000"/>
                  </a:schemeClr>
                </a:solidFill>
                <a:latin typeface="Cambria" pitchFamily="18" charset="0"/>
              </a:rPr>
              <a:t>university</a:t>
            </a:r>
            <a:r>
              <a:rPr lang="en-US" sz="1700" dirty="0">
                <a:solidFill>
                  <a:schemeClr val="tx1">
                    <a:lumMod val="85000"/>
                    <a:lumOff val="15000"/>
                  </a:schemeClr>
                </a:solidFill>
                <a:latin typeface="Cambria" pitchFamily="18" charset="0"/>
              </a:rPr>
              <a:t>, you must pass the exam</a:t>
            </a:r>
            <a:r>
              <a:rPr lang="pl-PL" sz="1700" dirty="0">
                <a:solidFill>
                  <a:schemeClr val="tx1">
                    <a:lumMod val="85000"/>
                    <a:lumOff val="15000"/>
                  </a:schemeClr>
                </a:solidFill>
                <a:latin typeface="Cambria" pitchFamily="18" charset="0"/>
              </a:rPr>
              <a:t>– </a:t>
            </a:r>
            <a:r>
              <a:rPr lang="pl-PL" sz="1700" i="1" dirty="0">
                <a:solidFill>
                  <a:schemeClr val="tx1">
                    <a:lumMod val="85000"/>
                    <a:lumOff val="15000"/>
                  </a:schemeClr>
                </a:solidFill>
                <a:latin typeface="Cambria" pitchFamily="18" charset="0"/>
              </a:rPr>
              <a:t>Prueba de Acceso.</a:t>
            </a:r>
            <a:r>
              <a:rPr lang="pl-PL" sz="1700" dirty="0">
                <a:solidFill>
                  <a:schemeClr val="tx1">
                    <a:lumMod val="85000"/>
                    <a:lumOff val="15000"/>
                  </a:schemeClr>
                </a:solidFill>
                <a:latin typeface="Cambria" pitchFamily="18" charset="0"/>
              </a:rPr>
              <a:t> </a:t>
            </a:r>
            <a:r>
              <a:rPr lang="en-US" sz="1700" dirty="0">
                <a:solidFill>
                  <a:schemeClr val="tx1">
                    <a:lumMod val="85000"/>
                    <a:lumOff val="15000"/>
                  </a:schemeClr>
                </a:solidFill>
                <a:latin typeface="Cambria" pitchFamily="18" charset="0"/>
              </a:rPr>
              <a:t> </a:t>
            </a:r>
          </a:p>
          <a:p>
            <a:pPr marL="448056" indent="-384048" fontAlgn="auto">
              <a:spcBef>
                <a:spcPct val="20000"/>
              </a:spcBef>
              <a:spcAft>
                <a:spcPts val="0"/>
              </a:spcAft>
              <a:buClr>
                <a:schemeClr val="tx1">
                  <a:lumMod val="85000"/>
                  <a:lumOff val="15000"/>
                </a:schemeClr>
              </a:buClr>
              <a:buSzPct val="80000"/>
              <a:buFont typeface="Wingdings 2"/>
              <a:buChar char=""/>
              <a:defRPr/>
            </a:pPr>
            <a:r>
              <a:rPr lang="en-US" sz="1700" dirty="0">
                <a:solidFill>
                  <a:schemeClr val="tx1">
                    <a:lumMod val="85000"/>
                    <a:lumOff val="15000"/>
                  </a:schemeClr>
                </a:solidFill>
                <a:latin typeface="Cambria" pitchFamily="18" charset="0"/>
              </a:rPr>
              <a:t>It lasts three days, in which several exams take place (from one up to three per day). It is divided into two parts: the first is of general subjects and it also includes a foreign language while the other depends on the profile chosen by the candidate in high school.</a:t>
            </a:r>
            <a:r>
              <a:rPr lang="pl-PL" sz="1700" dirty="0">
                <a:solidFill>
                  <a:schemeClr val="tx1">
                    <a:lumMod val="85000"/>
                    <a:lumOff val="15000"/>
                  </a:schemeClr>
                </a:solidFill>
                <a:latin typeface="Cambria" pitchFamily="18" charset="0"/>
              </a:rPr>
              <a:t> </a:t>
            </a:r>
            <a:r>
              <a:rPr lang="en-US" sz="1700" dirty="0">
                <a:solidFill>
                  <a:schemeClr val="tx1">
                    <a:lumMod val="85000"/>
                    <a:lumOff val="15000"/>
                  </a:schemeClr>
                </a:solidFill>
                <a:latin typeface="Cambria" pitchFamily="18" charset="0"/>
              </a:rPr>
              <a:t>You can choose one of five options </a:t>
            </a:r>
            <a:r>
              <a:rPr lang="pl-PL" sz="1700" dirty="0">
                <a:solidFill>
                  <a:schemeClr val="tx1">
                    <a:lumMod val="85000"/>
                    <a:lumOff val="15000"/>
                  </a:schemeClr>
                </a:solidFill>
                <a:latin typeface="Cambria" pitchFamily="18" charset="0"/>
              </a:rPr>
              <a:t>:</a:t>
            </a:r>
            <a:br>
              <a:rPr lang="pl-PL" sz="1700" dirty="0">
                <a:solidFill>
                  <a:schemeClr val="tx1">
                    <a:lumMod val="85000"/>
                    <a:lumOff val="15000"/>
                  </a:schemeClr>
                </a:solidFill>
                <a:latin typeface="Cambria" pitchFamily="18" charset="0"/>
              </a:rPr>
            </a:br>
            <a:endParaRPr lang="pl-PL" sz="1700" dirty="0">
              <a:solidFill>
                <a:schemeClr val="tx1">
                  <a:lumMod val="85000"/>
                  <a:lumOff val="15000"/>
                </a:schemeClr>
              </a:solidFill>
              <a:latin typeface="Cambria" pitchFamily="18" charset="0"/>
            </a:endParaRPr>
          </a:p>
          <a:p>
            <a:pPr marL="448056" indent="-384048" algn="just" fontAlgn="auto">
              <a:spcBef>
                <a:spcPct val="20000"/>
              </a:spcBef>
              <a:spcAft>
                <a:spcPts val="0"/>
              </a:spcAft>
              <a:buClr>
                <a:schemeClr val="tx1">
                  <a:lumMod val="85000"/>
                  <a:lumOff val="15000"/>
                </a:schemeClr>
              </a:buClr>
              <a:buSzPct val="80000"/>
              <a:buFont typeface="Wingdings 2"/>
              <a:buChar char=""/>
              <a:defRPr/>
            </a:pPr>
            <a:r>
              <a:rPr lang="pl-PL" sz="1700" b="1" dirty="0">
                <a:solidFill>
                  <a:schemeClr val="tx1">
                    <a:lumMod val="85000"/>
                    <a:lumOff val="15000"/>
                  </a:schemeClr>
                </a:solidFill>
                <a:latin typeface="Cambria" pitchFamily="18" charset="0"/>
              </a:rPr>
              <a:t>Vía Científico-Tecnológica</a:t>
            </a:r>
            <a:r>
              <a:rPr lang="pl-PL" sz="1700" dirty="0">
                <a:solidFill>
                  <a:schemeClr val="tx1">
                    <a:lumMod val="85000"/>
                    <a:lumOff val="15000"/>
                  </a:schemeClr>
                </a:solidFill>
                <a:latin typeface="Cambria" pitchFamily="18" charset="0"/>
              </a:rPr>
              <a:t> – </a:t>
            </a:r>
            <a:r>
              <a:rPr lang="en-US" sz="1700" dirty="0">
                <a:solidFill>
                  <a:schemeClr val="tx1">
                    <a:lumMod val="85000"/>
                    <a:lumOff val="15000"/>
                  </a:schemeClr>
                </a:solidFill>
                <a:latin typeface="Cambria" pitchFamily="18" charset="0"/>
              </a:rPr>
              <a:t>scientific and technical exam in mathematics and physics</a:t>
            </a:r>
            <a:endParaRPr lang="pl-PL" sz="1700" dirty="0">
              <a:solidFill>
                <a:schemeClr val="tx1">
                  <a:lumMod val="85000"/>
                  <a:lumOff val="15000"/>
                </a:schemeClr>
              </a:solidFill>
              <a:latin typeface="Cambria" pitchFamily="18" charset="0"/>
            </a:endParaRPr>
          </a:p>
          <a:p>
            <a:pPr marL="448056" indent="-384048" algn="just" fontAlgn="auto">
              <a:spcBef>
                <a:spcPct val="20000"/>
              </a:spcBef>
              <a:spcAft>
                <a:spcPts val="0"/>
              </a:spcAft>
              <a:buClr>
                <a:schemeClr val="tx1">
                  <a:lumMod val="85000"/>
                  <a:lumOff val="15000"/>
                </a:schemeClr>
              </a:buClr>
              <a:buSzPct val="80000"/>
              <a:buFont typeface="Wingdings 2"/>
              <a:buChar char=""/>
              <a:defRPr/>
            </a:pPr>
            <a:r>
              <a:rPr lang="pl-PL" sz="1700" b="1" dirty="0">
                <a:solidFill>
                  <a:schemeClr val="tx1">
                    <a:lumMod val="85000"/>
                    <a:lumOff val="15000"/>
                  </a:schemeClr>
                </a:solidFill>
                <a:latin typeface="Cambria" pitchFamily="18" charset="0"/>
              </a:rPr>
              <a:t>Vía de Ciencias de la Salud</a:t>
            </a:r>
            <a:r>
              <a:rPr lang="pl-PL" sz="1700" dirty="0">
                <a:solidFill>
                  <a:schemeClr val="tx1">
                    <a:lumMod val="85000"/>
                    <a:lumOff val="15000"/>
                  </a:schemeClr>
                </a:solidFill>
                <a:latin typeface="Cambria" pitchFamily="18" charset="0"/>
              </a:rPr>
              <a:t> – </a:t>
            </a:r>
            <a:r>
              <a:rPr lang="en-US" sz="1700" dirty="0">
                <a:solidFill>
                  <a:schemeClr val="tx1">
                    <a:lumMod val="85000"/>
                    <a:lumOff val="15000"/>
                  </a:schemeClr>
                </a:solidFill>
                <a:latin typeface="Cambria" pitchFamily="18" charset="0"/>
              </a:rPr>
              <a:t>medical exam in biology and chemistry</a:t>
            </a:r>
            <a:endParaRPr lang="es-ES" sz="1700" dirty="0">
              <a:solidFill>
                <a:schemeClr val="tx1">
                  <a:lumMod val="85000"/>
                  <a:lumOff val="15000"/>
                </a:schemeClr>
              </a:solidFill>
              <a:latin typeface="Cambria" pitchFamily="18" charset="0"/>
            </a:endParaRPr>
          </a:p>
          <a:p>
            <a:pPr marL="448056" indent="-384048" algn="just" fontAlgn="auto">
              <a:spcBef>
                <a:spcPct val="20000"/>
              </a:spcBef>
              <a:spcAft>
                <a:spcPts val="0"/>
              </a:spcAft>
              <a:buClr>
                <a:schemeClr val="tx1">
                  <a:lumMod val="85000"/>
                  <a:lumOff val="15000"/>
                </a:schemeClr>
              </a:buClr>
              <a:buSzPct val="80000"/>
              <a:buFont typeface="Wingdings 2"/>
              <a:buChar char=""/>
              <a:defRPr/>
            </a:pPr>
            <a:r>
              <a:rPr lang="pl-PL" sz="1700" b="1" dirty="0">
                <a:solidFill>
                  <a:schemeClr val="tx1">
                    <a:lumMod val="85000"/>
                    <a:lumOff val="15000"/>
                  </a:schemeClr>
                </a:solidFill>
                <a:latin typeface="Cambria" pitchFamily="18" charset="0"/>
              </a:rPr>
              <a:t>Vía de Humanidades</a:t>
            </a:r>
            <a:r>
              <a:rPr lang="pl-PL" sz="1700" dirty="0">
                <a:solidFill>
                  <a:schemeClr val="tx1">
                    <a:lumMod val="85000"/>
                    <a:lumOff val="15000"/>
                  </a:schemeClr>
                </a:solidFill>
                <a:latin typeface="Cambria" pitchFamily="18" charset="0"/>
              </a:rPr>
              <a:t> – </a:t>
            </a:r>
            <a:r>
              <a:rPr lang="en-US" sz="1700" dirty="0">
                <a:solidFill>
                  <a:schemeClr val="tx1">
                    <a:lumMod val="85000"/>
                    <a:lumOff val="15000"/>
                  </a:schemeClr>
                </a:solidFill>
                <a:latin typeface="Cambria" pitchFamily="18" charset="0"/>
              </a:rPr>
              <a:t>humanistic exam in Latin and history of art</a:t>
            </a:r>
            <a:endParaRPr lang="es-ES" sz="1700" dirty="0">
              <a:solidFill>
                <a:schemeClr val="tx1">
                  <a:lumMod val="85000"/>
                  <a:lumOff val="15000"/>
                </a:schemeClr>
              </a:solidFill>
              <a:latin typeface="Cambria" pitchFamily="18" charset="0"/>
            </a:endParaRPr>
          </a:p>
          <a:p>
            <a:pPr marL="448056" indent="-384048" algn="just" fontAlgn="auto">
              <a:spcBef>
                <a:spcPct val="20000"/>
              </a:spcBef>
              <a:spcAft>
                <a:spcPts val="0"/>
              </a:spcAft>
              <a:buClr>
                <a:schemeClr val="tx1">
                  <a:lumMod val="85000"/>
                  <a:lumOff val="15000"/>
                </a:schemeClr>
              </a:buClr>
              <a:buSzPct val="80000"/>
              <a:buFont typeface="Wingdings 2"/>
              <a:buChar char=""/>
              <a:defRPr/>
            </a:pPr>
            <a:r>
              <a:rPr lang="es-ES" sz="1700" b="1" dirty="0">
                <a:solidFill>
                  <a:schemeClr val="tx1">
                    <a:lumMod val="85000"/>
                    <a:lumOff val="15000"/>
                  </a:schemeClr>
                </a:solidFill>
                <a:latin typeface="Cambria" pitchFamily="18" charset="0"/>
              </a:rPr>
              <a:t>V</a:t>
            </a:r>
            <a:r>
              <a:rPr lang="pl-PL" sz="1700" b="1" dirty="0">
                <a:solidFill>
                  <a:schemeClr val="tx1">
                    <a:lumMod val="85000"/>
                    <a:lumOff val="15000"/>
                  </a:schemeClr>
                </a:solidFill>
                <a:latin typeface="Cambria" pitchFamily="18" charset="0"/>
              </a:rPr>
              <a:t>ía de Ciencias Sociales</a:t>
            </a:r>
            <a:r>
              <a:rPr lang="pl-PL" sz="1700" dirty="0">
                <a:solidFill>
                  <a:schemeClr val="tx1">
                    <a:lumMod val="85000"/>
                    <a:lumOff val="15000"/>
                  </a:schemeClr>
                </a:solidFill>
                <a:latin typeface="Cambria" pitchFamily="18" charset="0"/>
              </a:rPr>
              <a:t> – </a:t>
            </a:r>
            <a:r>
              <a:rPr lang="en-US" sz="1700" dirty="0">
                <a:solidFill>
                  <a:schemeClr val="tx1">
                    <a:lumMod val="85000"/>
                    <a:lumOff val="15000"/>
                  </a:schemeClr>
                </a:solidFill>
                <a:latin typeface="Cambria" pitchFamily="18" charset="0"/>
              </a:rPr>
              <a:t>exam of the social sciences, applied mathematics in the social sciences and geography</a:t>
            </a:r>
            <a:endParaRPr lang="es-ES" sz="1700" dirty="0">
              <a:solidFill>
                <a:schemeClr val="tx1">
                  <a:lumMod val="85000"/>
                  <a:lumOff val="15000"/>
                </a:schemeClr>
              </a:solidFill>
              <a:latin typeface="Cambria" pitchFamily="18" charset="0"/>
            </a:endParaRPr>
          </a:p>
          <a:p>
            <a:pPr marL="448056" indent="-384048" algn="just" fontAlgn="auto">
              <a:spcBef>
                <a:spcPct val="20000"/>
              </a:spcBef>
              <a:spcAft>
                <a:spcPts val="0"/>
              </a:spcAft>
              <a:buClr>
                <a:schemeClr val="tx1">
                  <a:lumMod val="85000"/>
                  <a:lumOff val="15000"/>
                </a:schemeClr>
              </a:buClr>
              <a:buSzPct val="80000"/>
              <a:buFont typeface="Wingdings 2"/>
              <a:buChar char=""/>
              <a:defRPr/>
            </a:pPr>
            <a:r>
              <a:rPr lang="pl-PL" sz="1700" b="1" dirty="0">
                <a:solidFill>
                  <a:schemeClr val="tx1">
                    <a:lumMod val="85000"/>
                    <a:lumOff val="15000"/>
                  </a:schemeClr>
                </a:solidFill>
                <a:latin typeface="Cambria" pitchFamily="18" charset="0"/>
              </a:rPr>
              <a:t>Vía de Artes</a:t>
            </a:r>
            <a:r>
              <a:rPr lang="pl-PL" sz="1700" dirty="0">
                <a:solidFill>
                  <a:schemeClr val="tx1">
                    <a:lumMod val="85000"/>
                    <a:lumOff val="15000"/>
                  </a:schemeClr>
                </a:solidFill>
                <a:latin typeface="Cambria" pitchFamily="18" charset="0"/>
              </a:rPr>
              <a:t> – </a:t>
            </a:r>
            <a:r>
              <a:rPr lang="en-US" sz="1700" dirty="0">
                <a:solidFill>
                  <a:schemeClr val="tx1">
                    <a:lumMod val="85000"/>
                    <a:lumOff val="15000"/>
                  </a:schemeClr>
                </a:solidFill>
                <a:latin typeface="Cambria" pitchFamily="18" charset="0"/>
              </a:rPr>
              <a:t>exam of art drawing and art history</a:t>
            </a:r>
            <a:endParaRPr lang="pl-PL" sz="1700" dirty="0">
              <a:solidFill>
                <a:schemeClr val="tx1">
                  <a:lumMod val="85000"/>
                  <a:lumOff val="15000"/>
                </a:schemeClr>
              </a:solidFill>
              <a:latin typeface="Cambria" pitchFamily="18" charset="0"/>
            </a:endParaRPr>
          </a:p>
          <a:p>
            <a:pPr marL="448056" indent="-384048" algn="just" fontAlgn="auto">
              <a:spcBef>
                <a:spcPct val="20000"/>
              </a:spcBef>
              <a:spcAft>
                <a:spcPts val="0"/>
              </a:spcAft>
              <a:buClr>
                <a:schemeClr val="tx1">
                  <a:lumMod val="85000"/>
                  <a:lumOff val="15000"/>
                </a:schemeClr>
              </a:buClr>
              <a:buSzPct val="80000"/>
              <a:buFont typeface="Wingdings 2"/>
              <a:buChar char=""/>
              <a:defRPr/>
            </a:pPr>
            <a:r>
              <a:rPr lang="en-US" sz="1700" dirty="0">
                <a:solidFill>
                  <a:schemeClr val="tx1">
                    <a:lumMod val="85000"/>
                    <a:lumOff val="15000"/>
                  </a:schemeClr>
                </a:solidFill>
                <a:latin typeface="Cambria" pitchFamily="18" charset="0"/>
              </a:rPr>
              <a:t>Recruitment takes place in two rounds: ordinary and extraordinary. The candidate may attempt the exam four times.</a:t>
            </a:r>
            <a:endParaRPr lang="pl-PL" sz="2000" dirty="0">
              <a:solidFill>
                <a:prstClr val="white"/>
              </a:solidFill>
              <a:latin typeface="Century Gothic"/>
            </a:endParaRPr>
          </a:p>
        </p:txBody>
      </p:sp>
      <p:pic>
        <p:nvPicPr>
          <p:cNvPr id="30726" name="9 Imagen" descr="EU flag-Erasmus+_vect_POS.jpg"/>
          <p:cNvPicPr>
            <a:picLocks noChangeAspect="1"/>
          </p:cNvPicPr>
          <p:nvPr/>
        </p:nvPicPr>
        <p:blipFill>
          <a:blip r:embed="rId3"/>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2988" y="333375"/>
            <a:ext cx="6337300" cy="1754188"/>
          </a:xfrm>
          <a:prstGeom prst="rect">
            <a:avLst/>
          </a:prstGeom>
          <a:noFill/>
        </p:spPr>
        <p:txBody>
          <a:bodyPr>
            <a:spAutoFit/>
          </a:bodyPr>
          <a:lstStyle/>
          <a:p>
            <a:pPr fontAlgn="auto">
              <a:spcBef>
                <a:spcPts val="0"/>
              </a:spcBef>
              <a:spcAft>
                <a:spcPts val="0"/>
              </a:spcAft>
              <a:defRPr/>
            </a:pPr>
            <a:r>
              <a:rPr lang="es-ES" sz="3600" b="1" dirty="0" err="1">
                <a:solidFill>
                  <a:schemeClr val="tx1">
                    <a:lumMod val="85000"/>
                    <a:lumOff val="15000"/>
                  </a:schemeClr>
                </a:solidFill>
                <a:latin typeface="Cambria" pitchFamily="18" charset="0"/>
              </a:rPr>
              <a:t>The</a:t>
            </a: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system</a:t>
            </a:r>
            <a:r>
              <a:rPr lang="es-ES" sz="3600" b="1" dirty="0">
                <a:solidFill>
                  <a:schemeClr val="tx1">
                    <a:lumMod val="85000"/>
                    <a:lumOff val="15000"/>
                  </a:schemeClr>
                </a:solidFill>
                <a:latin typeface="Cambria" pitchFamily="18" charset="0"/>
              </a:rPr>
              <a:t> of </a:t>
            </a:r>
            <a:r>
              <a:rPr lang="es-ES" sz="3600" b="1" dirty="0" err="1">
                <a:solidFill>
                  <a:schemeClr val="tx1">
                    <a:lumMod val="85000"/>
                    <a:lumOff val="15000"/>
                  </a:schemeClr>
                </a:solidFill>
                <a:latin typeface="Cambria" pitchFamily="18" charset="0"/>
              </a:rPr>
              <a:t>education</a:t>
            </a:r>
            <a:r>
              <a:rPr lang="es-ES" sz="3600" b="1" dirty="0">
                <a:solidFill>
                  <a:schemeClr val="tx1">
                    <a:lumMod val="85000"/>
                    <a:lumOff val="15000"/>
                  </a:schemeClr>
                </a:solidFill>
                <a:latin typeface="Cambria" pitchFamily="18" charset="0"/>
              </a:rPr>
              <a:t> in </a:t>
            </a:r>
            <a:r>
              <a:rPr lang="es-ES" sz="3600" b="1" dirty="0" err="1">
                <a:solidFill>
                  <a:schemeClr val="tx1">
                    <a:lumMod val="85000"/>
                    <a:lumOff val="15000"/>
                  </a:schemeClr>
                </a:solidFill>
                <a:latin typeface="Cambria" pitchFamily="18" charset="0"/>
              </a:rPr>
              <a:t>Spain</a:t>
            </a:r>
            <a:endParaRPr lang="es-ES" sz="3600" b="1" dirty="0">
              <a:solidFill>
                <a:schemeClr val="tx1">
                  <a:lumMod val="85000"/>
                  <a:lumOff val="15000"/>
                </a:schemeClr>
              </a:solidFill>
              <a:latin typeface="Cambria" pitchFamily="18" charset="0"/>
            </a:endParaRPr>
          </a:p>
          <a:p>
            <a:pPr fontAlgn="auto">
              <a:spcBef>
                <a:spcPts val="0"/>
              </a:spcBef>
              <a:spcAft>
                <a:spcPts val="0"/>
              </a:spcAft>
              <a:defRPr/>
            </a:pP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Vocational</a:t>
            </a:r>
            <a:r>
              <a:rPr lang="es-ES" sz="3600" b="1" dirty="0">
                <a:solidFill>
                  <a:schemeClr val="tx1">
                    <a:lumMod val="85000"/>
                    <a:lumOff val="15000"/>
                  </a:schemeClr>
                </a:solidFill>
                <a:latin typeface="Cambria" pitchFamily="18" charset="0"/>
              </a:rPr>
              <a:t> training (more)</a:t>
            </a:r>
            <a:endParaRPr lang="es-ES" sz="32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550" y="2133600"/>
            <a:ext cx="7704138" cy="4895850"/>
          </a:xfrm>
          <a:prstGeom prst="rect">
            <a:avLst/>
          </a:prstGeom>
        </p:spPr>
        <p:txBody>
          <a:bodyPr anchor="ctr">
            <a:normAutofit/>
          </a:bodyPr>
          <a:lstStyle/>
          <a:p>
            <a:pPr marL="448056" indent="-384048" algn="just" fontAlgn="auto">
              <a:spcBef>
                <a:spcPct val="20000"/>
              </a:spcBef>
              <a:spcAft>
                <a:spcPts val="0"/>
              </a:spcAft>
              <a:buClr>
                <a:schemeClr val="tx1">
                  <a:lumMod val="85000"/>
                  <a:lumOff val="15000"/>
                </a:schemeClr>
              </a:buClr>
              <a:buSzPct val="80000"/>
              <a:buFont typeface="Wingdings 2"/>
              <a:buChar char=""/>
              <a:defRPr/>
            </a:pPr>
            <a:r>
              <a:rPr lang="en-US" dirty="0">
                <a:solidFill>
                  <a:schemeClr val="tx1">
                    <a:lumMod val="85000"/>
                    <a:lumOff val="15000"/>
                  </a:schemeClr>
                </a:solidFill>
                <a:latin typeface="Cambria" pitchFamily="18" charset="0"/>
              </a:rPr>
              <a:t>Vocational training education depends on the autonomous region. Specialist Vocational training education is divided into two stages and each stage has different criteria for admission.</a:t>
            </a:r>
          </a:p>
          <a:p>
            <a:pPr marL="448056" indent="-384048" algn="just" fontAlgn="auto">
              <a:spcBef>
                <a:spcPct val="20000"/>
              </a:spcBef>
              <a:spcAft>
                <a:spcPts val="0"/>
              </a:spcAft>
              <a:buClr>
                <a:schemeClr val="tx1">
                  <a:lumMod val="85000"/>
                  <a:lumOff val="15000"/>
                </a:schemeClr>
              </a:buClr>
              <a:buSzPct val="80000"/>
              <a:defRPr/>
            </a:pPr>
            <a:endParaRPr lang="es-ES" dirty="0">
              <a:solidFill>
                <a:schemeClr val="tx1">
                  <a:lumMod val="85000"/>
                  <a:lumOff val="15000"/>
                </a:schemeClr>
              </a:solidFill>
              <a:latin typeface="Cambria" pitchFamily="18" charset="0"/>
            </a:endParaRPr>
          </a:p>
          <a:p>
            <a:pPr marL="448056" indent="-384048" algn="just" fontAlgn="auto">
              <a:spcBef>
                <a:spcPct val="20000"/>
              </a:spcBef>
              <a:spcAft>
                <a:spcPts val="0"/>
              </a:spcAft>
              <a:buClr>
                <a:schemeClr val="tx1">
                  <a:lumMod val="85000"/>
                  <a:lumOff val="15000"/>
                </a:schemeClr>
              </a:buClr>
              <a:buSzPct val="80000"/>
              <a:buFont typeface="Wingdings 2"/>
              <a:buChar char=""/>
              <a:defRPr/>
            </a:pPr>
            <a:r>
              <a:rPr lang="en-US" b="1" dirty="0">
                <a:solidFill>
                  <a:schemeClr val="tx1">
                    <a:lumMod val="85000"/>
                    <a:lumOff val="15000"/>
                  </a:schemeClr>
                </a:solidFill>
                <a:latin typeface="Cambria" pitchFamily="18" charset="0"/>
              </a:rPr>
              <a:t>MIDDLE GRADE OF VOCATIONAL TRAINING</a:t>
            </a:r>
          </a:p>
          <a:p>
            <a:pPr marL="448056" indent="-384048" algn="just" fontAlgn="auto">
              <a:spcBef>
                <a:spcPct val="20000"/>
              </a:spcBef>
              <a:spcAft>
                <a:spcPts val="0"/>
              </a:spcAft>
              <a:buClr>
                <a:schemeClr val="tx1">
                  <a:lumMod val="85000"/>
                  <a:lumOff val="15000"/>
                </a:schemeClr>
              </a:buClr>
              <a:buSzPct val="80000"/>
              <a:buFont typeface="Wingdings 2"/>
              <a:buChar char=""/>
              <a:defRPr/>
            </a:pPr>
            <a:r>
              <a:rPr lang="en-US" dirty="0">
                <a:solidFill>
                  <a:schemeClr val="tx1">
                    <a:lumMod val="85000"/>
                    <a:lumOff val="15000"/>
                  </a:schemeClr>
                </a:solidFill>
                <a:latin typeface="Cambria" pitchFamily="18" charset="0"/>
              </a:rPr>
              <a:t>You can get it after receiving the title of obligatory secondary school  or approaching middle-level entrance exam (you must be over 17 years). After completion of education you obtain the title of technician in the field, which is studied.</a:t>
            </a:r>
            <a:r>
              <a:rPr lang="pl-PL" dirty="0">
                <a:solidFill>
                  <a:schemeClr val="tx1">
                    <a:lumMod val="85000"/>
                    <a:lumOff val="15000"/>
                  </a:schemeClr>
                </a:solidFill>
                <a:latin typeface="Cambria" pitchFamily="18" charset="0"/>
              </a:rPr>
              <a:t> </a:t>
            </a:r>
            <a:endParaRPr lang="es-ES" dirty="0">
              <a:solidFill>
                <a:schemeClr val="tx1">
                  <a:lumMod val="85000"/>
                  <a:lumOff val="15000"/>
                </a:schemeClr>
              </a:solidFill>
              <a:latin typeface="Cambria" pitchFamily="18" charset="0"/>
            </a:endParaRPr>
          </a:p>
          <a:p>
            <a:pPr marL="448056" indent="-384048" algn="just" fontAlgn="auto">
              <a:spcBef>
                <a:spcPct val="20000"/>
              </a:spcBef>
              <a:spcAft>
                <a:spcPts val="0"/>
              </a:spcAft>
              <a:buClr>
                <a:schemeClr val="tx1">
                  <a:lumMod val="85000"/>
                  <a:lumOff val="15000"/>
                </a:schemeClr>
              </a:buClr>
              <a:buSzPct val="80000"/>
              <a:buFont typeface="Wingdings 2"/>
              <a:buChar char=""/>
              <a:defRPr/>
            </a:pPr>
            <a:r>
              <a:rPr lang="en-US" b="1" dirty="0">
                <a:solidFill>
                  <a:schemeClr val="tx1">
                    <a:lumMod val="85000"/>
                    <a:lumOff val="15000"/>
                  </a:schemeClr>
                </a:solidFill>
                <a:latin typeface="Cambria" pitchFamily="18" charset="0"/>
              </a:rPr>
              <a:t>SUPERIOR LEVEL OF VOCATIONAL TRAINING</a:t>
            </a:r>
            <a:endParaRPr lang="en-US" dirty="0">
              <a:solidFill>
                <a:schemeClr val="tx1">
                  <a:lumMod val="85000"/>
                  <a:lumOff val="15000"/>
                </a:schemeClr>
              </a:solidFill>
              <a:latin typeface="Cambria" pitchFamily="18" charset="0"/>
            </a:endParaRPr>
          </a:p>
          <a:p>
            <a:pPr marL="448056" indent="-384048" algn="just" fontAlgn="auto">
              <a:spcBef>
                <a:spcPct val="20000"/>
              </a:spcBef>
              <a:spcAft>
                <a:spcPts val="0"/>
              </a:spcAft>
              <a:buClr>
                <a:schemeClr val="tx1">
                  <a:lumMod val="85000"/>
                  <a:lumOff val="15000"/>
                </a:schemeClr>
              </a:buClr>
              <a:buSzPct val="80000"/>
              <a:buFont typeface="Wingdings 2"/>
              <a:buChar char=""/>
              <a:defRPr/>
            </a:pPr>
            <a:r>
              <a:rPr lang="en-US" dirty="0">
                <a:solidFill>
                  <a:schemeClr val="tx1">
                    <a:lumMod val="85000"/>
                    <a:lumOff val="15000"/>
                  </a:schemeClr>
                </a:solidFill>
                <a:latin typeface="Cambria" pitchFamily="18" charset="0"/>
              </a:rPr>
              <a:t>You can get after receiving the title of Baccalaureate. Another option is to pass the exam on the higher degree (must be over 19 years or 18, and you have the title of middle grade of vocational education, linked to what we want to study).</a:t>
            </a:r>
            <a:endParaRPr lang="es-ES" dirty="0">
              <a:solidFill>
                <a:schemeClr val="tx1">
                  <a:lumMod val="85000"/>
                  <a:lumOff val="15000"/>
                </a:schemeClr>
              </a:solidFill>
              <a:latin typeface="Cambria" pitchFamily="18" charset="0"/>
            </a:endParaRPr>
          </a:p>
          <a:p>
            <a:pPr marL="448056" indent="-384048" algn="just" fontAlgn="auto">
              <a:spcBef>
                <a:spcPct val="20000"/>
              </a:spcBef>
              <a:spcAft>
                <a:spcPts val="0"/>
              </a:spcAft>
              <a:buClr>
                <a:srgbClr val="FF388C"/>
              </a:buClr>
              <a:buSzPct val="80000"/>
              <a:buFont typeface="Wingdings 2"/>
              <a:buChar char=""/>
              <a:defRPr/>
            </a:pPr>
            <a:endParaRPr lang="pl-PL" sz="2000" dirty="0">
              <a:solidFill>
                <a:prstClr val="white"/>
              </a:solidFill>
              <a:latin typeface="Century Gothic"/>
            </a:endParaRPr>
          </a:p>
        </p:txBody>
      </p:sp>
      <p:pic>
        <p:nvPicPr>
          <p:cNvPr id="31750" name="7 Imagen" descr="EU flag-Erasmus+_vect_POS.jpg"/>
          <p:cNvPicPr>
            <a:picLocks noChangeAspect="1"/>
          </p:cNvPicPr>
          <p:nvPr/>
        </p:nvPicPr>
        <p:blipFill>
          <a:blip r:embed="rId3"/>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755650" y="692150"/>
            <a:ext cx="6119813" cy="1447800"/>
          </a:xfrm>
          <a:prstGeom prst="rect">
            <a:avLst/>
          </a:prstGeom>
          <a:noFill/>
        </p:spPr>
        <p:txBody>
          <a:bodyPr>
            <a:spAutoFit/>
          </a:bodyPr>
          <a:lstStyle/>
          <a:p>
            <a:pPr fontAlgn="auto">
              <a:spcBef>
                <a:spcPts val="0"/>
              </a:spcBef>
              <a:spcAft>
                <a:spcPts val="0"/>
              </a:spcAft>
              <a:defRPr/>
            </a:pPr>
            <a:r>
              <a:rPr lang="es-ES" sz="4400" b="1" dirty="0" err="1">
                <a:solidFill>
                  <a:schemeClr val="tx1">
                    <a:lumMod val="85000"/>
                    <a:lumOff val="15000"/>
                  </a:schemeClr>
                </a:solidFill>
                <a:latin typeface="Cambria" pitchFamily="18" charset="0"/>
              </a:rPr>
              <a:t>Political</a:t>
            </a:r>
            <a:r>
              <a:rPr lang="es-ES" sz="4400" b="1" dirty="0">
                <a:solidFill>
                  <a:schemeClr val="tx1">
                    <a:lumMod val="85000"/>
                    <a:lumOff val="15000"/>
                  </a:schemeClr>
                </a:solidFill>
                <a:latin typeface="Cambria" pitchFamily="18" charset="0"/>
              </a:rPr>
              <a:t> </a:t>
            </a:r>
            <a:r>
              <a:rPr lang="es-ES" sz="4400" b="1" dirty="0" err="1">
                <a:solidFill>
                  <a:schemeClr val="tx1">
                    <a:lumMod val="85000"/>
                    <a:lumOff val="15000"/>
                  </a:schemeClr>
                </a:solidFill>
                <a:latin typeface="Cambria" pitchFamily="18" charset="0"/>
              </a:rPr>
              <a:t>divisions</a:t>
            </a:r>
            <a:r>
              <a:rPr lang="es-ES" sz="4400" b="1" dirty="0">
                <a:solidFill>
                  <a:schemeClr val="tx1">
                    <a:lumMod val="85000"/>
                    <a:lumOff val="15000"/>
                  </a:schemeClr>
                </a:solidFill>
                <a:latin typeface="Cambria" pitchFamily="18" charset="0"/>
              </a:rPr>
              <a:t> of </a:t>
            </a:r>
            <a:r>
              <a:rPr lang="es-ES" sz="4400" b="1" dirty="0" err="1">
                <a:solidFill>
                  <a:schemeClr val="tx1">
                    <a:lumMod val="85000"/>
                    <a:lumOff val="15000"/>
                  </a:schemeClr>
                </a:solidFill>
                <a:latin typeface="Cambria" pitchFamily="18" charset="0"/>
              </a:rPr>
              <a:t>Spain</a:t>
            </a:r>
            <a:endParaRPr lang="es-ES" sz="4400" b="1" dirty="0">
              <a:solidFill>
                <a:schemeClr val="tx1">
                  <a:lumMod val="85000"/>
                  <a:lumOff val="15000"/>
                </a:schemeClr>
              </a:solidFill>
              <a:latin typeface="Cambria" pitchFamily="18" charset="0"/>
            </a:endParaRPr>
          </a:p>
        </p:txBody>
      </p:sp>
      <p:sp>
        <p:nvSpPr>
          <p:cNvPr id="15" name="14 CuadroTexto"/>
          <p:cNvSpPr txBox="1"/>
          <p:nvPr/>
        </p:nvSpPr>
        <p:spPr>
          <a:xfrm>
            <a:off x="900113" y="2133600"/>
            <a:ext cx="5903912" cy="4676775"/>
          </a:xfrm>
          <a:prstGeom prst="rect">
            <a:avLst/>
          </a:prstGeom>
          <a:noFill/>
        </p:spPr>
        <p:txBody>
          <a:bodyPr>
            <a:spAutoFit/>
          </a:bodyPr>
          <a:lstStyle/>
          <a:p>
            <a:pPr fontAlgn="auto">
              <a:lnSpc>
                <a:spcPct val="200000"/>
              </a:lnSpc>
              <a:spcBef>
                <a:spcPts val="0"/>
              </a:spcBef>
              <a:spcAft>
                <a:spcPts val="0"/>
              </a:spcAft>
              <a:buFont typeface="Arial" pitchFamily="34" charset="0"/>
              <a:buChar char="•"/>
              <a:defRPr/>
            </a:pPr>
            <a:r>
              <a:rPr lang="es-ES" sz="2800" dirty="0">
                <a:solidFill>
                  <a:schemeClr val="tx1">
                    <a:lumMod val="85000"/>
                    <a:lumOff val="15000"/>
                  </a:schemeClr>
                </a:solidFill>
                <a:latin typeface="Cambria" pitchFamily="18" charset="0"/>
              </a:rPr>
              <a:t> </a:t>
            </a:r>
            <a:r>
              <a:rPr lang="pl-PL" sz="2800" dirty="0">
                <a:solidFill>
                  <a:schemeClr val="tx1">
                    <a:lumMod val="85000"/>
                    <a:lumOff val="15000"/>
                  </a:schemeClr>
                </a:solidFill>
                <a:latin typeface="Cambria" pitchFamily="18" charset="0"/>
              </a:rPr>
              <a:t>17 </a:t>
            </a:r>
            <a:r>
              <a:rPr lang="es-ES" sz="2800" dirty="0">
                <a:solidFill>
                  <a:schemeClr val="tx1">
                    <a:lumMod val="85000"/>
                    <a:lumOff val="15000"/>
                  </a:schemeClr>
                </a:solidFill>
                <a:latin typeface="Cambria" pitchFamily="18" charset="0"/>
              </a:rPr>
              <a:t>regional </a:t>
            </a:r>
            <a:r>
              <a:rPr lang="es-ES" sz="2800" dirty="0" err="1">
                <a:solidFill>
                  <a:schemeClr val="tx1">
                    <a:lumMod val="85000"/>
                    <a:lumOff val="15000"/>
                  </a:schemeClr>
                </a:solidFill>
                <a:latin typeface="Cambria" pitchFamily="18" charset="0"/>
              </a:rPr>
              <a:t>communities</a:t>
            </a:r>
            <a:endParaRPr lang="pl-PL" sz="2800" dirty="0">
              <a:solidFill>
                <a:schemeClr val="tx1">
                  <a:lumMod val="85000"/>
                  <a:lumOff val="15000"/>
                </a:schemeClr>
              </a:solidFill>
              <a:latin typeface="Cambria" pitchFamily="18" charset="0"/>
            </a:endParaRPr>
          </a:p>
          <a:p>
            <a:pPr fontAlgn="auto">
              <a:lnSpc>
                <a:spcPct val="200000"/>
              </a:lnSpc>
              <a:spcBef>
                <a:spcPts val="0"/>
              </a:spcBef>
              <a:spcAft>
                <a:spcPts val="0"/>
              </a:spcAft>
              <a:buFont typeface="Arial" pitchFamily="34" charset="0"/>
              <a:buChar char="•"/>
              <a:defRPr/>
            </a:pPr>
            <a:r>
              <a:rPr lang="es-ES" sz="2800" dirty="0">
                <a:solidFill>
                  <a:schemeClr val="tx1">
                    <a:lumMod val="85000"/>
                    <a:lumOff val="15000"/>
                  </a:schemeClr>
                </a:solidFill>
                <a:latin typeface="Cambria" pitchFamily="18" charset="0"/>
              </a:rPr>
              <a:t> </a:t>
            </a:r>
            <a:r>
              <a:rPr lang="pl-PL" sz="2800" dirty="0">
                <a:solidFill>
                  <a:schemeClr val="tx1">
                    <a:lumMod val="85000"/>
                    <a:lumOff val="15000"/>
                  </a:schemeClr>
                </a:solidFill>
                <a:latin typeface="Cambria" pitchFamily="18" charset="0"/>
              </a:rPr>
              <a:t>52 </a:t>
            </a:r>
            <a:r>
              <a:rPr lang="es-ES" sz="2800" dirty="0" err="1">
                <a:solidFill>
                  <a:schemeClr val="tx1">
                    <a:lumMod val="85000"/>
                    <a:lumOff val="15000"/>
                  </a:schemeClr>
                </a:solidFill>
                <a:latin typeface="Cambria" pitchFamily="18" charset="0"/>
              </a:rPr>
              <a:t>provinces</a:t>
            </a:r>
            <a:endParaRPr lang="pl-PL" sz="2800" dirty="0">
              <a:solidFill>
                <a:schemeClr val="tx1">
                  <a:lumMod val="85000"/>
                  <a:lumOff val="15000"/>
                </a:schemeClr>
              </a:solidFill>
              <a:latin typeface="Cambria" pitchFamily="18" charset="0"/>
            </a:endParaRPr>
          </a:p>
          <a:p>
            <a:pPr fontAlgn="auto">
              <a:lnSpc>
                <a:spcPct val="200000"/>
              </a:lnSpc>
              <a:spcBef>
                <a:spcPts val="0"/>
              </a:spcBef>
              <a:spcAft>
                <a:spcPts val="0"/>
              </a:spcAft>
              <a:buFont typeface="Arial" pitchFamily="34" charset="0"/>
              <a:buChar char="•"/>
              <a:defRPr/>
            </a:pPr>
            <a:r>
              <a:rPr lang="es-ES" sz="2800" dirty="0">
                <a:solidFill>
                  <a:schemeClr val="tx1">
                    <a:lumMod val="85000"/>
                    <a:lumOff val="15000"/>
                  </a:schemeClr>
                </a:solidFill>
                <a:latin typeface="Cambria" pitchFamily="18" charset="0"/>
              </a:rPr>
              <a:t> </a:t>
            </a:r>
            <a:r>
              <a:rPr lang="pl-PL" sz="2800" dirty="0">
                <a:solidFill>
                  <a:schemeClr val="tx1">
                    <a:lumMod val="85000"/>
                    <a:lumOff val="15000"/>
                  </a:schemeClr>
                </a:solidFill>
                <a:latin typeface="Cambria" pitchFamily="18" charset="0"/>
              </a:rPr>
              <a:t>2 </a:t>
            </a:r>
            <a:r>
              <a:rPr lang="es-ES" sz="2800" dirty="0" err="1">
                <a:solidFill>
                  <a:schemeClr val="tx1">
                    <a:lumMod val="85000"/>
                    <a:lumOff val="15000"/>
                  </a:schemeClr>
                </a:solidFill>
                <a:latin typeface="Cambria" pitchFamily="18" charset="0"/>
              </a:rPr>
              <a:t>autonomous</a:t>
            </a:r>
            <a:r>
              <a:rPr lang="es-ES" sz="2800" dirty="0">
                <a:solidFill>
                  <a:schemeClr val="tx1">
                    <a:lumMod val="85000"/>
                    <a:lumOff val="15000"/>
                  </a:schemeClr>
                </a:solidFill>
                <a:latin typeface="Cambria" pitchFamily="18" charset="0"/>
              </a:rPr>
              <a:t> </a:t>
            </a:r>
            <a:r>
              <a:rPr lang="es-ES" sz="2800" dirty="0" err="1">
                <a:solidFill>
                  <a:schemeClr val="tx1">
                    <a:lumMod val="85000"/>
                    <a:lumOff val="15000"/>
                  </a:schemeClr>
                </a:solidFill>
                <a:latin typeface="Cambria" pitchFamily="18" charset="0"/>
              </a:rPr>
              <a:t>cities</a:t>
            </a:r>
            <a:r>
              <a:rPr lang="es-ES" sz="2800" dirty="0">
                <a:solidFill>
                  <a:schemeClr val="tx1">
                    <a:lumMod val="85000"/>
                    <a:lumOff val="15000"/>
                  </a:schemeClr>
                </a:solidFill>
                <a:latin typeface="Cambria" pitchFamily="18" charset="0"/>
              </a:rPr>
              <a:t> </a:t>
            </a:r>
            <a:r>
              <a:rPr lang="es-ES" sz="2800" dirty="0" err="1">
                <a:solidFill>
                  <a:schemeClr val="tx1">
                    <a:lumMod val="85000"/>
                    <a:lumOff val="15000"/>
                  </a:schemeClr>
                </a:solidFill>
                <a:latin typeface="Cambria" pitchFamily="18" charset="0"/>
              </a:rPr>
              <a:t>located</a:t>
            </a:r>
            <a:r>
              <a:rPr lang="es-ES" sz="2800" dirty="0">
                <a:solidFill>
                  <a:schemeClr val="tx1">
                    <a:lumMod val="85000"/>
                    <a:lumOff val="15000"/>
                  </a:schemeClr>
                </a:solidFill>
                <a:latin typeface="Cambria" pitchFamily="18" charset="0"/>
              </a:rPr>
              <a:t> </a:t>
            </a:r>
            <a:r>
              <a:rPr lang="es-ES" sz="2800" dirty="0" err="1">
                <a:solidFill>
                  <a:schemeClr val="tx1">
                    <a:lumMod val="85000"/>
                    <a:lumOff val="15000"/>
                  </a:schemeClr>
                </a:solidFill>
                <a:latin typeface="Cambria" pitchFamily="18" charset="0"/>
              </a:rPr>
              <a:t>on</a:t>
            </a:r>
            <a:r>
              <a:rPr lang="es-ES" sz="2800" dirty="0">
                <a:solidFill>
                  <a:schemeClr val="tx1">
                    <a:lumMod val="85000"/>
                    <a:lumOff val="15000"/>
                  </a:schemeClr>
                </a:solidFill>
                <a:latin typeface="Cambria" pitchFamily="18" charset="0"/>
              </a:rPr>
              <a:t> </a:t>
            </a:r>
          </a:p>
          <a:p>
            <a:pPr fontAlgn="auto">
              <a:lnSpc>
                <a:spcPct val="200000"/>
              </a:lnSpc>
              <a:spcBef>
                <a:spcPts val="0"/>
              </a:spcBef>
              <a:spcAft>
                <a:spcPts val="0"/>
              </a:spcAft>
              <a:defRPr/>
            </a:pPr>
            <a:r>
              <a:rPr lang="es-ES" sz="2800" dirty="0" err="1">
                <a:solidFill>
                  <a:schemeClr val="tx1">
                    <a:lumMod val="85000"/>
                    <a:lumOff val="15000"/>
                  </a:schemeClr>
                </a:solidFill>
                <a:latin typeface="Cambria" pitchFamily="18" charset="0"/>
              </a:rPr>
              <a:t>the</a:t>
            </a:r>
            <a:r>
              <a:rPr lang="es-ES" sz="2800" dirty="0">
                <a:solidFill>
                  <a:schemeClr val="tx1">
                    <a:lumMod val="85000"/>
                    <a:lumOff val="15000"/>
                  </a:schemeClr>
                </a:solidFill>
                <a:latin typeface="Cambria" pitchFamily="18" charset="0"/>
              </a:rPr>
              <a:t> </a:t>
            </a:r>
            <a:r>
              <a:rPr lang="es-ES" sz="2800" dirty="0" err="1">
                <a:solidFill>
                  <a:schemeClr val="tx1">
                    <a:lumMod val="85000"/>
                    <a:lumOff val="15000"/>
                  </a:schemeClr>
                </a:solidFill>
                <a:latin typeface="Cambria" pitchFamily="18" charset="0"/>
              </a:rPr>
              <a:t>north</a:t>
            </a:r>
            <a:r>
              <a:rPr lang="es-ES" sz="2800" dirty="0">
                <a:solidFill>
                  <a:schemeClr val="tx1">
                    <a:lumMod val="85000"/>
                    <a:lumOff val="15000"/>
                  </a:schemeClr>
                </a:solidFill>
                <a:latin typeface="Cambria" pitchFamily="18" charset="0"/>
              </a:rPr>
              <a:t> </a:t>
            </a:r>
            <a:r>
              <a:rPr lang="es-ES" sz="2800" dirty="0" err="1">
                <a:solidFill>
                  <a:schemeClr val="tx1">
                    <a:lumMod val="85000"/>
                    <a:lumOff val="15000"/>
                  </a:schemeClr>
                </a:solidFill>
                <a:latin typeface="Cambria" pitchFamily="18" charset="0"/>
              </a:rPr>
              <a:t>coast</a:t>
            </a:r>
            <a:r>
              <a:rPr lang="es-ES" sz="2800" dirty="0">
                <a:solidFill>
                  <a:schemeClr val="tx1">
                    <a:lumMod val="85000"/>
                    <a:lumOff val="15000"/>
                  </a:schemeClr>
                </a:solidFill>
                <a:latin typeface="Cambria" pitchFamily="18" charset="0"/>
              </a:rPr>
              <a:t> of </a:t>
            </a:r>
            <a:r>
              <a:rPr lang="es-ES" sz="2800" dirty="0" err="1">
                <a:solidFill>
                  <a:schemeClr val="tx1">
                    <a:lumMod val="85000"/>
                    <a:lumOff val="15000"/>
                  </a:schemeClr>
                </a:solidFill>
                <a:latin typeface="Cambria" pitchFamily="18" charset="0"/>
              </a:rPr>
              <a:t>Africa</a:t>
            </a:r>
            <a:r>
              <a:rPr lang="pl-PL" sz="2800" dirty="0">
                <a:solidFill>
                  <a:schemeClr val="tx1">
                    <a:lumMod val="85000"/>
                    <a:lumOff val="15000"/>
                  </a:schemeClr>
                </a:solidFill>
                <a:latin typeface="Cambria" pitchFamily="18" charset="0"/>
              </a:rPr>
              <a:t>: Ceuta </a:t>
            </a:r>
            <a:r>
              <a:rPr lang="es-ES" sz="2800" dirty="0">
                <a:solidFill>
                  <a:schemeClr val="tx1">
                    <a:lumMod val="85000"/>
                    <a:lumOff val="15000"/>
                  </a:schemeClr>
                </a:solidFill>
                <a:latin typeface="Cambria" pitchFamily="18" charset="0"/>
              </a:rPr>
              <a:t>and</a:t>
            </a:r>
            <a:r>
              <a:rPr lang="pl-PL" sz="2800" dirty="0">
                <a:solidFill>
                  <a:schemeClr val="tx1">
                    <a:lumMod val="85000"/>
                    <a:lumOff val="15000"/>
                  </a:schemeClr>
                </a:solidFill>
                <a:latin typeface="Cambria" pitchFamily="18" charset="0"/>
              </a:rPr>
              <a:t> Melilla</a:t>
            </a:r>
          </a:p>
          <a:p>
            <a:pPr fontAlgn="auto">
              <a:spcBef>
                <a:spcPts val="0"/>
              </a:spcBef>
              <a:spcAft>
                <a:spcPts val="0"/>
              </a:spcAft>
              <a:defRPr/>
            </a:pPr>
            <a:endParaRPr lang="es-ES" dirty="0">
              <a:latin typeface="Cambria" pitchFamily="18" charset="0"/>
            </a:endParaRPr>
          </a:p>
        </p:txBody>
      </p:sp>
      <p:pic>
        <p:nvPicPr>
          <p:cNvPr id="14342" name="Picture 8"/>
          <p:cNvPicPr>
            <a:picLocks noChangeAspect="1"/>
          </p:cNvPicPr>
          <p:nvPr/>
        </p:nvPicPr>
        <p:blipFill>
          <a:blip r:embed="rId3"/>
          <a:srcRect/>
          <a:stretch>
            <a:fillRect/>
          </a:stretch>
        </p:blipFill>
        <p:spPr bwMode="auto">
          <a:xfrm>
            <a:off x="6330950" y="2420938"/>
            <a:ext cx="2813050" cy="3313112"/>
          </a:xfrm>
          <a:prstGeom prst="rect">
            <a:avLst/>
          </a:prstGeom>
          <a:noFill/>
          <a:ln w="9525">
            <a:noFill/>
            <a:miter lim="800000"/>
            <a:headEnd/>
            <a:tailEnd/>
          </a:ln>
        </p:spPr>
      </p:pic>
      <p:pic>
        <p:nvPicPr>
          <p:cNvPr id="14343" name="9 Imagen" descr="EU flag-Erasmus+_vect_POS.jpg"/>
          <p:cNvPicPr>
            <a:picLocks noChangeAspect="1"/>
          </p:cNvPicPr>
          <p:nvPr/>
        </p:nvPicPr>
        <p:blipFill>
          <a:blip r:embed="rId4"/>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2988" y="333375"/>
            <a:ext cx="6337300" cy="1754188"/>
          </a:xfrm>
          <a:prstGeom prst="rect">
            <a:avLst/>
          </a:prstGeom>
          <a:noFill/>
        </p:spPr>
        <p:txBody>
          <a:bodyPr>
            <a:spAutoFit/>
          </a:bodyPr>
          <a:lstStyle/>
          <a:p>
            <a:pPr fontAlgn="auto">
              <a:spcBef>
                <a:spcPts val="0"/>
              </a:spcBef>
              <a:spcAft>
                <a:spcPts val="0"/>
              </a:spcAft>
              <a:defRPr/>
            </a:pPr>
            <a:r>
              <a:rPr lang="es-ES" sz="3600" b="1" dirty="0" err="1">
                <a:solidFill>
                  <a:schemeClr val="tx1">
                    <a:lumMod val="85000"/>
                    <a:lumOff val="15000"/>
                  </a:schemeClr>
                </a:solidFill>
                <a:latin typeface="Cambria" pitchFamily="18" charset="0"/>
              </a:rPr>
              <a:t>The</a:t>
            </a: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system</a:t>
            </a:r>
            <a:r>
              <a:rPr lang="es-ES" sz="3600" b="1" dirty="0">
                <a:solidFill>
                  <a:schemeClr val="tx1">
                    <a:lumMod val="85000"/>
                    <a:lumOff val="15000"/>
                  </a:schemeClr>
                </a:solidFill>
                <a:latin typeface="Cambria" pitchFamily="18" charset="0"/>
              </a:rPr>
              <a:t> of </a:t>
            </a:r>
            <a:r>
              <a:rPr lang="es-ES" sz="3600" b="1" dirty="0" err="1">
                <a:solidFill>
                  <a:schemeClr val="tx1">
                    <a:lumMod val="85000"/>
                    <a:lumOff val="15000"/>
                  </a:schemeClr>
                </a:solidFill>
                <a:latin typeface="Cambria" pitchFamily="18" charset="0"/>
              </a:rPr>
              <a:t>education</a:t>
            </a:r>
            <a:r>
              <a:rPr lang="es-ES" sz="3600" b="1" dirty="0">
                <a:solidFill>
                  <a:schemeClr val="tx1">
                    <a:lumMod val="85000"/>
                    <a:lumOff val="15000"/>
                  </a:schemeClr>
                </a:solidFill>
                <a:latin typeface="Cambria" pitchFamily="18" charset="0"/>
              </a:rPr>
              <a:t> in </a:t>
            </a:r>
            <a:r>
              <a:rPr lang="es-ES" sz="3600" b="1" dirty="0" err="1">
                <a:solidFill>
                  <a:schemeClr val="tx1">
                    <a:lumMod val="85000"/>
                    <a:lumOff val="15000"/>
                  </a:schemeClr>
                </a:solidFill>
                <a:latin typeface="Cambria" pitchFamily="18" charset="0"/>
              </a:rPr>
              <a:t>Spain</a:t>
            </a:r>
            <a:endParaRPr lang="es-ES" sz="3600" b="1" dirty="0">
              <a:solidFill>
                <a:schemeClr val="tx1">
                  <a:lumMod val="85000"/>
                  <a:lumOff val="15000"/>
                </a:schemeClr>
              </a:solidFill>
              <a:latin typeface="Cambria" pitchFamily="18" charset="0"/>
            </a:endParaRPr>
          </a:p>
          <a:p>
            <a:pPr fontAlgn="auto">
              <a:spcBef>
                <a:spcPts val="0"/>
              </a:spcBef>
              <a:spcAft>
                <a:spcPts val="0"/>
              </a:spcAft>
              <a:defRPr/>
            </a:pP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Vocational</a:t>
            </a:r>
            <a:r>
              <a:rPr lang="es-ES" sz="3600" b="1" dirty="0">
                <a:solidFill>
                  <a:schemeClr val="tx1">
                    <a:lumMod val="85000"/>
                    <a:lumOff val="15000"/>
                  </a:schemeClr>
                </a:solidFill>
                <a:latin typeface="Cambria" pitchFamily="18" charset="0"/>
              </a:rPr>
              <a:t> training</a:t>
            </a:r>
            <a:endParaRPr lang="es-ES" sz="32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550" y="1989138"/>
            <a:ext cx="7704138" cy="4221162"/>
          </a:xfrm>
          <a:prstGeom prst="rect">
            <a:avLst/>
          </a:prstGeom>
        </p:spPr>
        <p:txBody>
          <a:bodyPr anchor="ctr">
            <a:normAutofit/>
          </a:bodyPr>
          <a:lstStyle/>
          <a:p>
            <a:pPr marL="448056" indent="-384048">
              <a:spcBef>
                <a:spcPct val="20000"/>
              </a:spcBef>
              <a:spcAft>
                <a:spcPts val="0"/>
              </a:spcAft>
              <a:buClr>
                <a:srgbClr val="FF388C"/>
              </a:buClr>
              <a:buSzPct val="80000"/>
              <a:defRPr/>
            </a:pPr>
            <a:r>
              <a:rPr lang="pl-PL" sz="2300" b="1" u="sng" dirty="0">
                <a:solidFill>
                  <a:prstClr val="white"/>
                </a:solidFill>
                <a:latin typeface="Calibri" pitchFamily="34" charset="0"/>
              </a:rPr>
              <a:t>a wyą uczelnię z poziomu szkolenia zawodowego</a:t>
            </a:r>
            <a:endParaRPr lang="es-ES" sz="2300" b="1" u="sng" dirty="0">
              <a:solidFill>
                <a:prstClr val="white"/>
              </a:solidFill>
              <a:latin typeface="Calibri" pitchFamily="34" charset="0"/>
            </a:endParaRPr>
          </a:p>
          <a:p>
            <a:pPr marL="448056" indent="-384048">
              <a:spcBef>
                <a:spcPct val="20000"/>
              </a:spcBef>
              <a:spcAft>
                <a:spcPts val="0"/>
              </a:spcAft>
              <a:buClr>
                <a:schemeClr val="tx1">
                  <a:lumMod val="85000"/>
                  <a:lumOff val="15000"/>
                </a:schemeClr>
              </a:buClr>
              <a:buSzPct val="80000"/>
              <a:buFont typeface="Wingdings 2"/>
              <a:buChar char=""/>
              <a:defRPr/>
            </a:pPr>
            <a:r>
              <a:rPr lang="en-US" sz="1900" dirty="0">
                <a:solidFill>
                  <a:schemeClr val="tx1">
                    <a:lumMod val="85000"/>
                    <a:lumOff val="15000"/>
                  </a:schemeClr>
                </a:solidFill>
                <a:latin typeface="Cambria" pitchFamily="18" charset="0"/>
              </a:rPr>
              <a:t>Assessment on which candidate is  accepted at university is set on the base of the average of all the modules of the whole cycle.</a:t>
            </a:r>
          </a:p>
          <a:p>
            <a:pPr marL="448056" indent="-384048">
              <a:spcBef>
                <a:spcPct val="20000"/>
              </a:spcBef>
              <a:spcAft>
                <a:spcPts val="0"/>
              </a:spcAft>
              <a:buClr>
                <a:schemeClr val="tx1">
                  <a:lumMod val="85000"/>
                  <a:lumOff val="15000"/>
                </a:schemeClr>
              </a:buClr>
              <a:buSzPct val="80000"/>
              <a:buFont typeface="Wingdings 2"/>
              <a:buChar char=""/>
              <a:defRPr/>
            </a:pPr>
            <a:r>
              <a:rPr lang="en-US" sz="1900" dirty="0">
                <a:solidFill>
                  <a:schemeClr val="tx1">
                    <a:lumMod val="85000"/>
                    <a:lumOff val="15000"/>
                  </a:schemeClr>
                </a:solidFill>
                <a:latin typeface="Cambria" pitchFamily="18" charset="0"/>
              </a:rPr>
              <a:t>In the case of studies in fields where there are more applicants than places, applications will be ordered according to the ratings (the first person with the best results).</a:t>
            </a:r>
          </a:p>
          <a:p>
            <a:pPr marL="448056" indent="-384048">
              <a:spcBef>
                <a:spcPct val="20000"/>
              </a:spcBef>
              <a:spcAft>
                <a:spcPts val="0"/>
              </a:spcAft>
              <a:buClr>
                <a:schemeClr val="tx1">
                  <a:lumMod val="85000"/>
                  <a:lumOff val="15000"/>
                </a:schemeClr>
              </a:buClr>
              <a:buSzPct val="80000"/>
              <a:buFont typeface="Wingdings 2"/>
              <a:buChar char=""/>
              <a:defRPr/>
            </a:pPr>
            <a:r>
              <a:rPr lang="en-US" sz="1900" dirty="0">
                <a:solidFill>
                  <a:schemeClr val="tx1">
                    <a:lumMod val="85000"/>
                    <a:lumOff val="15000"/>
                  </a:schemeClr>
                </a:solidFill>
                <a:latin typeface="Cambria" pitchFamily="18" charset="0"/>
              </a:rPr>
              <a:t>In the case of "tie" priority is given to the person whose title level of professional higher education belongs to the same branch of knowledge of the direction you want to study.</a:t>
            </a:r>
          </a:p>
          <a:p>
            <a:pPr marL="448056" indent="-384048">
              <a:spcBef>
                <a:spcPct val="20000"/>
              </a:spcBef>
              <a:spcAft>
                <a:spcPts val="0"/>
              </a:spcAft>
              <a:buClr>
                <a:schemeClr val="tx1">
                  <a:lumMod val="85000"/>
                  <a:lumOff val="15000"/>
                </a:schemeClr>
              </a:buClr>
              <a:buSzPct val="80000"/>
              <a:buFont typeface="Wingdings 2"/>
              <a:buChar char=""/>
              <a:defRPr/>
            </a:pPr>
            <a:r>
              <a:rPr lang="en-US" sz="1900" dirty="0">
                <a:solidFill>
                  <a:schemeClr val="tx1">
                    <a:lumMod val="85000"/>
                    <a:lumOff val="15000"/>
                  </a:schemeClr>
                </a:solidFill>
                <a:latin typeface="Cambria" pitchFamily="18" charset="0"/>
              </a:rPr>
              <a:t>If you wish to improve the assessment, the person with the title of the higher vocational training can improve its assessment, according to the university entrance exam.</a:t>
            </a:r>
            <a:endParaRPr lang="pl-PL" sz="2000" dirty="0">
              <a:solidFill>
                <a:schemeClr val="tx1">
                  <a:lumMod val="85000"/>
                  <a:lumOff val="15000"/>
                </a:schemeClr>
              </a:solidFill>
              <a:latin typeface="Cambria" pitchFamily="18" charset="0"/>
            </a:endParaRPr>
          </a:p>
        </p:txBody>
      </p:sp>
      <p:pic>
        <p:nvPicPr>
          <p:cNvPr id="32774" name="7 Imagen" descr="EU flag-Erasmus+_vect_POS.jpg"/>
          <p:cNvPicPr>
            <a:picLocks noChangeAspect="1"/>
          </p:cNvPicPr>
          <p:nvPr/>
        </p:nvPicPr>
        <p:blipFill>
          <a:blip r:embed="rId3"/>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3"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2988" y="333375"/>
            <a:ext cx="6337300" cy="1754188"/>
          </a:xfrm>
          <a:prstGeom prst="rect">
            <a:avLst/>
          </a:prstGeom>
          <a:noFill/>
        </p:spPr>
        <p:txBody>
          <a:bodyPr>
            <a:spAutoFit/>
          </a:bodyPr>
          <a:lstStyle/>
          <a:p>
            <a:pPr fontAlgn="auto">
              <a:spcBef>
                <a:spcPts val="0"/>
              </a:spcBef>
              <a:spcAft>
                <a:spcPts val="0"/>
              </a:spcAft>
              <a:defRPr/>
            </a:pPr>
            <a:r>
              <a:rPr lang="es-ES" sz="3600" b="1" dirty="0" err="1">
                <a:solidFill>
                  <a:schemeClr val="tx1">
                    <a:lumMod val="85000"/>
                    <a:lumOff val="15000"/>
                  </a:schemeClr>
                </a:solidFill>
                <a:latin typeface="Cambria" pitchFamily="18" charset="0"/>
              </a:rPr>
              <a:t>The</a:t>
            </a: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system</a:t>
            </a:r>
            <a:r>
              <a:rPr lang="es-ES" sz="3600" b="1" dirty="0">
                <a:solidFill>
                  <a:schemeClr val="tx1">
                    <a:lumMod val="85000"/>
                    <a:lumOff val="15000"/>
                  </a:schemeClr>
                </a:solidFill>
                <a:latin typeface="Cambria" pitchFamily="18" charset="0"/>
              </a:rPr>
              <a:t> of </a:t>
            </a:r>
            <a:r>
              <a:rPr lang="es-ES" sz="3600" b="1" dirty="0" err="1">
                <a:solidFill>
                  <a:schemeClr val="tx1">
                    <a:lumMod val="85000"/>
                    <a:lumOff val="15000"/>
                  </a:schemeClr>
                </a:solidFill>
                <a:latin typeface="Cambria" pitchFamily="18" charset="0"/>
              </a:rPr>
              <a:t>education</a:t>
            </a:r>
            <a:r>
              <a:rPr lang="es-ES" sz="3600" b="1" dirty="0">
                <a:solidFill>
                  <a:schemeClr val="tx1">
                    <a:lumMod val="85000"/>
                    <a:lumOff val="15000"/>
                  </a:schemeClr>
                </a:solidFill>
                <a:latin typeface="Cambria" pitchFamily="18" charset="0"/>
              </a:rPr>
              <a:t> in </a:t>
            </a:r>
            <a:r>
              <a:rPr lang="es-ES" sz="3600" b="1" dirty="0" err="1">
                <a:solidFill>
                  <a:schemeClr val="tx1">
                    <a:lumMod val="85000"/>
                    <a:lumOff val="15000"/>
                  </a:schemeClr>
                </a:solidFill>
                <a:latin typeface="Cambria" pitchFamily="18" charset="0"/>
              </a:rPr>
              <a:t>Spain</a:t>
            </a:r>
            <a:endParaRPr lang="es-ES" sz="3600" b="1" dirty="0">
              <a:solidFill>
                <a:schemeClr val="tx1">
                  <a:lumMod val="85000"/>
                  <a:lumOff val="15000"/>
                </a:schemeClr>
              </a:solidFill>
              <a:latin typeface="Cambria" pitchFamily="18" charset="0"/>
            </a:endParaRPr>
          </a:p>
          <a:p>
            <a:pPr fontAlgn="auto">
              <a:spcBef>
                <a:spcPts val="0"/>
              </a:spcBef>
              <a:spcAft>
                <a:spcPts val="0"/>
              </a:spcAft>
              <a:defRPr/>
            </a:pP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Vocational</a:t>
            </a:r>
            <a:r>
              <a:rPr lang="es-ES" sz="3600" b="1" dirty="0">
                <a:solidFill>
                  <a:schemeClr val="tx1">
                    <a:lumMod val="85000"/>
                    <a:lumOff val="15000"/>
                  </a:schemeClr>
                </a:solidFill>
                <a:latin typeface="Cambria" pitchFamily="18" charset="0"/>
              </a:rPr>
              <a:t> training</a:t>
            </a:r>
            <a:endParaRPr lang="es-ES" sz="32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550" y="1962150"/>
            <a:ext cx="7704138" cy="4895850"/>
          </a:xfrm>
          <a:prstGeom prst="rect">
            <a:avLst/>
          </a:prstGeom>
        </p:spPr>
        <p:txBody>
          <a:bodyPr anchor="ctr">
            <a:normAutofit/>
          </a:bodyPr>
          <a:lstStyle/>
          <a:p>
            <a:pPr marL="448056" indent="-384048">
              <a:spcBef>
                <a:spcPct val="20000"/>
              </a:spcBef>
              <a:spcAft>
                <a:spcPts val="0"/>
              </a:spcAft>
              <a:buClr>
                <a:schemeClr val="tx1">
                  <a:lumMod val="85000"/>
                  <a:lumOff val="15000"/>
                </a:schemeClr>
              </a:buClr>
              <a:buSzPct val="80000"/>
              <a:buFont typeface="Wingdings 2"/>
              <a:buChar char=""/>
              <a:defRPr/>
            </a:pPr>
            <a:r>
              <a:rPr lang="en-US" sz="1700" u="sng" dirty="0">
                <a:solidFill>
                  <a:schemeClr val="tx1">
                    <a:lumMod val="85000"/>
                    <a:lumOff val="15000"/>
                  </a:schemeClr>
                </a:solidFill>
                <a:latin typeface="Cambria" pitchFamily="18" charset="0"/>
              </a:rPr>
              <a:t>How to get on the middle grade of  vocational training?</a:t>
            </a:r>
          </a:p>
          <a:p>
            <a:pPr marL="448056" indent="-384048">
              <a:spcBef>
                <a:spcPct val="20000"/>
              </a:spcBef>
              <a:spcAft>
                <a:spcPts val="0"/>
              </a:spcAft>
              <a:buClr>
                <a:schemeClr val="tx1">
                  <a:lumMod val="85000"/>
                  <a:lumOff val="15000"/>
                </a:schemeClr>
              </a:buClr>
              <a:buSzPct val="80000"/>
              <a:buFont typeface="Wingdings 2"/>
              <a:buChar char=""/>
              <a:defRPr/>
            </a:pPr>
            <a:r>
              <a:rPr lang="pl-PL" sz="1700" b="1" dirty="0">
                <a:solidFill>
                  <a:schemeClr val="tx1">
                    <a:lumMod val="85000"/>
                    <a:lumOff val="15000"/>
                  </a:schemeClr>
                </a:solidFill>
                <a:latin typeface="Cambria" pitchFamily="18" charset="0"/>
              </a:rPr>
              <a:t>CONDITIONS TO BE FULFILLED:</a:t>
            </a:r>
            <a:endParaRPr lang="es-ES" sz="1700" b="1" dirty="0">
              <a:solidFill>
                <a:schemeClr val="tx1">
                  <a:lumMod val="85000"/>
                  <a:lumOff val="15000"/>
                </a:schemeClr>
              </a:solidFill>
              <a:latin typeface="Cambria" pitchFamily="18" charset="0"/>
            </a:endParaRPr>
          </a:p>
          <a:p>
            <a:pPr marL="448056" indent="-384048">
              <a:spcBef>
                <a:spcPct val="20000"/>
              </a:spcBef>
              <a:spcAft>
                <a:spcPts val="0"/>
              </a:spcAft>
              <a:buClr>
                <a:schemeClr val="tx1">
                  <a:lumMod val="85000"/>
                  <a:lumOff val="15000"/>
                </a:schemeClr>
              </a:buClr>
              <a:buSzPct val="80000"/>
              <a:buFont typeface="Wingdings 2"/>
              <a:buChar char=""/>
              <a:defRPr/>
            </a:pPr>
            <a:r>
              <a:rPr lang="en-US" sz="1700" dirty="0">
                <a:solidFill>
                  <a:schemeClr val="tx1">
                    <a:lumMod val="85000"/>
                    <a:lumOff val="15000"/>
                  </a:schemeClr>
                </a:solidFill>
                <a:latin typeface="Cambria" pitchFamily="18" charset="0"/>
              </a:rPr>
              <a:t>Hold the title of high school.</a:t>
            </a:r>
          </a:p>
          <a:p>
            <a:pPr marL="448056" indent="-384048">
              <a:spcBef>
                <a:spcPct val="20000"/>
              </a:spcBef>
              <a:spcAft>
                <a:spcPts val="0"/>
              </a:spcAft>
              <a:buClr>
                <a:schemeClr val="tx1">
                  <a:lumMod val="85000"/>
                  <a:lumOff val="15000"/>
                </a:schemeClr>
              </a:buClr>
              <a:buSzPct val="80000"/>
              <a:buFont typeface="Wingdings 2"/>
              <a:buChar char=""/>
              <a:defRPr/>
            </a:pPr>
            <a:r>
              <a:rPr lang="en-US" sz="1700" dirty="0">
                <a:solidFill>
                  <a:schemeClr val="tx1">
                    <a:lumMod val="85000"/>
                    <a:lumOff val="15000"/>
                  </a:schemeClr>
                </a:solidFill>
                <a:latin typeface="Cambria" pitchFamily="18" charset="0"/>
              </a:rPr>
              <a:t>Hold the title of technician or assistant technician.</a:t>
            </a:r>
          </a:p>
          <a:p>
            <a:pPr marL="448056" indent="-384048">
              <a:spcBef>
                <a:spcPct val="20000"/>
              </a:spcBef>
              <a:spcAft>
                <a:spcPts val="0"/>
              </a:spcAft>
              <a:buClr>
                <a:schemeClr val="tx1">
                  <a:lumMod val="85000"/>
                  <a:lumOff val="15000"/>
                </a:schemeClr>
              </a:buClr>
              <a:buSzPct val="80000"/>
              <a:buFont typeface="Wingdings 2"/>
              <a:buChar char=""/>
              <a:defRPr/>
            </a:pPr>
            <a:r>
              <a:rPr lang="en-US" sz="1700" dirty="0">
                <a:solidFill>
                  <a:schemeClr val="tx1">
                    <a:lumMod val="85000"/>
                    <a:lumOff val="15000"/>
                  </a:schemeClr>
                </a:solidFill>
                <a:latin typeface="Cambria" pitchFamily="18" charset="0"/>
              </a:rPr>
              <a:t>Pass the second year of the course Baccalaureate</a:t>
            </a:r>
          </a:p>
          <a:p>
            <a:pPr marL="448056" indent="-384048">
              <a:spcBef>
                <a:spcPct val="20000"/>
              </a:spcBef>
              <a:spcAft>
                <a:spcPts val="0"/>
              </a:spcAft>
              <a:buClr>
                <a:schemeClr val="tx1">
                  <a:lumMod val="85000"/>
                  <a:lumOff val="15000"/>
                </a:schemeClr>
              </a:buClr>
              <a:buSzPct val="80000"/>
              <a:buFont typeface="Wingdings 2"/>
              <a:buChar char=""/>
              <a:defRPr/>
            </a:pPr>
            <a:r>
              <a:rPr lang="en-US" sz="1700" dirty="0">
                <a:solidFill>
                  <a:schemeClr val="tx1">
                    <a:lumMod val="85000"/>
                    <a:lumOff val="15000"/>
                  </a:schemeClr>
                </a:solidFill>
                <a:latin typeface="Cambria" pitchFamily="18" charset="0"/>
              </a:rPr>
              <a:t>Pass an entrance exam at the middle grade of vocational training</a:t>
            </a:r>
          </a:p>
          <a:p>
            <a:pPr marL="448056" indent="-384048">
              <a:spcBef>
                <a:spcPct val="20000"/>
              </a:spcBef>
              <a:spcAft>
                <a:spcPts val="0"/>
              </a:spcAft>
              <a:buClr>
                <a:schemeClr val="tx1">
                  <a:lumMod val="85000"/>
                  <a:lumOff val="15000"/>
                </a:schemeClr>
              </a:buClr>
              <a:buSzPct val="80000"/>
              <a:defRPr/>
            </a:pPr>
            <a:r>
              <a:rPr lang="es-ES" sz="1700" dirty="0">
                <a:solidFill>
                  <a:schemeClr val="tx1">
                    <a:lumMod val="85000"/>
                    <a:lumOff val="15000"/>
                  </a:schemeClr>
                </a:solidFill>
                <a:latin typeface="Cambria" pitchFamily="18" charset="0"/>
              </a:rPr>
              <a:t/>
            </a:r>
            <a:br>
              <a:rPr lang="es-ES" sz="1700" dirty="0">
                <a:solidFill>
                  <a:schemeClr val="tx1">
                    <a:lumMod val="85000"/>
                    <a:lumOff val="15000"/>
                  </a:schemeClr>
                </a:solidFill>
                <a:latin typeface="Cambria" pitchFamily="18" charset="0"/>
              </a:rPr>
            </a:br>
            <a:r>
              <a:rPr lang="en-US" sz="1700" u="sng" dirty="0">
                <a:solidFill>
                  <a:schemeClr val="tx1">
                    <a:lumMod val="85000"/>
                    <a:lumOff val="15000"/>
                  </a:schemeClr>
                </a:solidFill>
                <a:latin typeface="Cambria" pitchFamily="18" charset="0"/>
              </a:rPr>
              <a:t>How to get on the superior level of  vocational training?</a:t>
            </a:r>
            <a:endParaRPr lang="es-ES" sz="1700" dirty="0">
              <a:solidFill>
                <a:schemeClr val="tx1">
                  <a:lumMod val="85000"/>
                  <a:lumOff val="15000"/>
                </a:schemeClr>
              </a:solidFill>
              <a:latin typeface="Cambria" pitchFamily="18" charset="0"/>
            </a:endParaRPr>
          </a:p>
          <a:p>
            <a:pPr marL="448056" indent="-384048">
              <a:spcBef>
                <a:spcPct val="20000"/>
              </a:spcBef>
              <a:spcAft>
                <a:spcPts val="0"/>
              </a:spcAft>
              <a:buClr>
                <a:schemeClr val="tx1">
                  <a:lumMod val="85000"/>
                  <a:lumOff val="15000"/>
                </a:schemeClr>
              </a:buClr>
              <a:buSzPct val="80000"/>
              <a:buFont typeface="Wingdings 2"/>
              <a:buChar char=""/>
              <a:defRPr/>
            </a:pPr>
            <a:r>
              <a:rPr lang="en-US" sz="1700" dirty="0">
                <a:solidFill>
                  <a:schemeClr val="tx1">
                    <a:lumMod val="85000"/>
                    <a:lumOff val="15000"/>
                  </a:schemeClr>
                </a:solidFill>
                <a:latin typeface="Cambria" pitchFamily="18" charset="0"/>
              </a:rPr>
              <a:t>Hold the title of high school </a:t>
            </a:r>
            <a:r>
              <a:rPr lang="pl-PL" sz="1700" dirty="0">
                <a:solidFill>
                  <a:schemeClr val="tx1">
                    <a:lumMod val="85000"/>
                    <a:lumOff val="15000"/>
                  </a:schemeClr>
                </a:solidFill>
                <a:latin typeface="Cambria" pitchFamily="18" charset="0"/>
              </a:rPr>
              <a:t>(</a:t>
            </a:r>
            <a:r>
              <a:rPr lang="en-US" sz="1700" dirty="0">
                <a:solidFill>
                  <a:schemeClr val="tx1">
                    <a:lumMod val="85000"/>
                    <a:lumOff val="15000"/>
                  </a:schemeClr>
                </a:solidFill>
                <a:latin typeface="Cambria" pitchFamily="18" charset="0"/>
              </a:rPr>
              <a:t>Baccalaureate</a:t>
            </a:r>
            <a:r>
              <a:rPr lang="pl-PL" sz="1700" dirty="0">
                <a:solidFill>
                  <a:schemeClr val="tx1">
                    <a:lumMod val="85000"/>
                    <a:lumOff val="15000"/>
                  </a:schemeClr>
                </a:solidFill>
                <a:latin typeface="Cambria" pitchFamily="18" charset="0"/>
              </a:rPr>
              <a:t>)</a:t>
            </a:r>
            <a:endParaRPr lang="es-ES" sz="1700" dirty="0">
              <a:solidFill>
                <a:schemeClr val="tx1">
                  <a:lumMod val="85000"/>
                  <a:lumOff val="15000"/>
                </a:schemeClr>
              </a:solidFill>
              <a:latin typeface="Cambria" pitchFamily="18" charset="0"/>
            </a:endParaRPr>
          </a:p>
          <a:p>
            <a:pPr marL="448056" indent="-384048">
              <a:spcBef>
                <a:spcPct val="20000"/>
              </a:spcBef>
              <a:spcAft>
                <a:spcPts val="0"/>
              </a:spcAft>
              <a:buClr>
                <a:schemeClr val="tx1">
                  <a:lumMod val="85000"/>
                  <a:lumOff val="15000"/>
                </a:schemeClr>
              </a:buClr>
              <a:buSzPct val="80000"/>
              <a:buFont typeface="Wingdings 2"/>
              <a:buChar char=""/>
              <a:defRPr/>
            </a:pPr>
            <a:r>
              <a:rPr lang="en-US" sz="1700" dirty="0">
                <a:solidFill>
                  <a:schemeClr val="tx1">
                    <a:lumMod val="85000"/>
                    <a:lumOff val="15000"/>
                  </a:schemeClr>
                </a:solidFill>
                <a:latin typeface="Cambria" pitchFamily="18" charset="0"/>
              </a:rPr>
              <a:t>Hold the title of senior technician or technician specialist degree</a:t>
            </a:r>
          </a:p>
          <a:p>
            <a:pPr marL="448056" indent="-384048">
              <a:spcBef>
                <a:spcPct val="20000"/>
              </a:spcBef>
              <a:spcAft>
                <a:spcPts val="0"/>
              </a:spcAft>
              <a:buClr>
                <a:schemeClr val="tx1">
                  <a:lumMod val="85000"/>
                  <a:lumOff val="15000"/>
                </a:schemeClr>
              </a:buClr>
              <a:buSzPct val="80000"/>
              <a:buFont typeface="Wingdings 2"/>
              <a:buChar char=""/>
              <a:defRPr/>
            </a:pPr>
            <a:r>
              <a:rPr lang="es-ES" sz="1700" dirty="0" err="1">
                <a:solidFill>
                  <a:schemeClr val="tx1">
                    <a:lumMod val="85000"/>
                    <a:lumOff val="15000"/>
                  </a:schemeClr>
                </a:solidFill>
                <a:latin typeface="Cambria" pitchFamily="18" charset="0"/>
              </a:rPr>
              <a:t>Have</a:t>
            </a:r>
            <a:r>
              <a:rPr lang="es-ES" sz="1700" dirty="0">
                <a:solidFill>
                  <a:schemeClr val="tx1">
                    <a:lumMod val="85000"/>
                    <a:lumOff val="15000"/>
                  </a:schemeClr>
                </a:solidFill>
                <a:latin typeface="Cambria" pitchFamily="18" charset="0"/>
              </a:rPr>
              <a:t> </a:t>
            </a:r>
            <a:r>
              <a:rPr lang="es-ES" sz="1700" dirty="0" err="1">
                <a:solidFill>
                  <a:schemeClr val="tx1">
                    <a:lumMod val="85000"/>
                    <a:lumOff val="15000"/>
                  </a:schemeClr>
                </a:solidFill>
                <a:latin typeface="Cambria" pitchFamily="18" charset="0"/>
              </a:rPr>
              <a:t>passed</a:t>
            </a:r>
            <a:r>
              <a:rPr lang="es-ES" sz="1700" dirty="0">
                <a:solidFill>
                  <a:schemeClr val="tx1">
                    <a:lumMod val="85000"/>
                    <a:lumOff val="15000"/>
                  </a:schemeClr>
                </a:solidFill>
                <a:latin typeface="Cambria" pitchFamily="18" charset="0"/>
              </a:rPr>
              <a:t> Curso de Orientación Universitaria (COU)</a:t>
            </a:r>
            <a:r>
              <a:rPr lang="pl-PL" sz="1700" dirty="0">
                <a:solidFill>
                  <a:schemeClr val="tx1">
                    <a:lumMod val="85000"/>
                    <a:lumOff val="15000"/>
                  </a:schemeClr>
                </a:solidFill>
                <a:latin typeface="Cambria" pitchFamily="18" charset="0"/>
              </a:rPr>
              <a:t> – </a:t>
            </a:r>
            <a:r>
              <a:rPr lang="en-US" sz="1700" dirty="0">
                <a:solidFill>
                  <a:schemeClr val="tx1">
                    <a:lumMod val="85000"/>
                    <a:lumOff val="15000"/>
                  </a:schemeClr>
                </a:solidFill>
                <a:latin typeface="Cambria" pitchFamily="18" charset="0"/>
              </a:rPr>
              <a:t>a course of preparation for higher education</a:t>
            </a:r>
            <a:endParaRPr lang="es-ES" sz="1700" dirty="0">
              <a:solidFill>
                <a:schemeClr val="tx1">
                  <a:lumMod val="85000"/>
                  <a:lumOff val="15000"/>
                </a:schemeClr>
              </a:solidFill>
              <a:latin typeface="Cambria" pitchFamily="18" charset="0"/>
            </a:endParaRPr>
          </a:p>
          <a:p>
            <a:pPr marL="448056" indent="-384048">
              <a:spcBef>
                <a:spcPct val="20000"/>
              </a:spcBef>
              <a:spcAft>
                <a:spcPts val="0"/>
              </a:spcAft>
              <a:buClr>
                <a:schemeClr val="tx1">
                  <a:lumMod val="85000"/>
                  <a:lumOff val="15000"/>
                </a:schemeClr>
              </a:buClr>
              <a:buSzPct val="80000"/>
              <a:buFont typeface="Wingdings 2"/>
              <a:buChar char=""/>
              <a:defRPr/>
            </a:pPr>
            <a:r>
              <a:rPr lang="en-US" sz="1700" dirty="0">
                <a:solidFill>
                  <a:schemeClr val="tx1">
                    <a:lumMod val="85000"/>
                    <a:lumOff val="15000"/>
                  </a:schemeClr>
                </a:solidFill>
                <a:latin typeface="Cambria" pitchFamily="18" charset="0"/>
              </a:rPr>
              <a:t>Pass an entrance exam at the superior level of  vocational training</a:t>
            </a:r>
            <a:endParaRPr lang="es-ES" sz="1700" dirty="0">
              <a:solidFill>
                <a:schemeClr val="tx1">
                  <a:lumMod val="85000"/>
                  <a:lumOff val="15000"/>
                </a:schemeClr>
              </a:solidFill>
              <a:latin typeface="Cambria" pitchFamily="18" charset="0"/>
            </a:endParaRPr>
          </a:p>
          <a:p>
            <a:pPr marL="448056" indent="-384048" algn="just" fontAlgn="auto">
              <a:spcBef>
                <a:spcPct val="20000"/>
              </a:spcBef>
              <a:spcAft>
                <a:spcPts val="0"/>
              </a:spcAft>
              <a:buClr>
                <a:srgbClr val="FF388C"/>
              </a:buClr>
              <a:buSzPct val="80000"/>
              <a:buFont typeface="Wingdings 2"/>
              <a:buChar char=""/>
              <a:defRPr/>
            </a:pPr>
            <a:endParaRPr lang="pl-PL" sz="2000" dirty="0">
              <a:solidFill>
                <a:prstClr val="white"/>
              </a:solidFill>
              <a:latin typeface="Century Gothic"/>
            </a:endParaRPr>
          </a:p>
        </p:txBody>
      </p:sp>
      <p:pic>
        <p:nvPicPr>
          <p:cNvPr id="33798" name="7 Imagen" descr="EU flag-Erasmus+_vect_POS.jpg"/>
          <p:cNvPicPr>
            <a:picLocks noChangeAspect="1"/>
          </p:cNvPicPr>
          <p:nvPr/>
        </p:nvPicPr>
        <p:blipFill>
          <a:blip r:embed="rId3"/>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2988" y="333375"/>
            <a:ext cx="6337300" cy="1754188"/>
          </a:xfrm>
          <a:prstGeom prst="rect">
            <a:avLst/>
          </a:prstGeom>
          <a:noFill/>
        </p:spPr>
        <p:txBody>
          <a:bodyPr>
            <a:spAutoFit/>
          </a:bodyPr>
          <a:lstStyle/>
          <a:p>
            <a:pPr fontAlgn="auto">
              <a:spcBef>
                <a:spcPts val="0"/>
              </a:spcBef>
              <a:spcAft>
                <a:spcPts val="0"/>
              </a:spcAft>
              <a:defRPr/>
            </a:pPr>
            <a:r>
              <a:rPr lang="es-ES" sz="3600" b="1" dirty="0" err="1">
                <a:solidFill>
                  <a:schemeClr val="tx1">
                    <a:lumMod val="85000"/>
                    <a:lumOff val="15000"/>
                  </a:schemeClr>
                </a:solidFill>
                <a:latin typeface="Cambria" pitchFamily="18" charset="0"/>
              </a:rPr>
              <a:t>The</a:t>
            </a: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system</a:t>
            </a:r>
            <a:r>
              <a:rPr lang="es-ES" sz="3600" b="1" dirty="0">
                <a:solidFill>
                  <a:schemeClr val="tx1">
                    <a:lumMod val="85000"/>
                    <a:lumOff val="15000"/>
                  </a:schemeClr>
                </a:solidFill>
                <a:latin typeface="Cambria" pitchFamily="18" charset="0"/>
              </a:rPr>
              <a:t> of </a:t>
            </a:r>
            <a:r>
              <a:rPr lang="es-ES" sz="3600" b="1" dirty="0" err="1">
                <a:solidFill>
                  <a:schemeClr val="tx1">
                    <a:lumMod val="85000"/>
                    <a:lumOff val="15000"/>
                  </a:schemeClr>
                </a:solidFill>
                <a:latin typeface="Cambria" pitchFamily="18" charset="0"/>
              </a:rPr>
              <a:t>education</a:t>
            </a:r>
            <a:r>
              <a:rPr lang="es-ES" sz="3600" b="1" dirty="0">
                <a:solidFill>
                  <a:schemeClr val="tx1">
                    <a:lumMod val="85000"/>
                    <a:lumOff val="15000"/>
                  </a:schemeClr>
                </a:solidFill>
                <a:latin typeface="Cambria" pitchFamily="18" charset="0"/>
              </a:rPr>
              <a:t> in </a:t>
            </a:r>
            <a:r>
              <a:rPr lang="es-ES" sz="3600" b="1" dirty="0" err="1">
                <a:solidFill>
                  <a:schemeClr val="tx1">
                    <a:lumMod val="85000"/>
                    <a:lumOff val="15000"/>
                  </a:schemeClr>
                </a:solidFill>
                <a:latin typeface="Cambria" pitchFamily="18" charset="0"/>
              </a:rPr>
              <a:t>Spain</a:t>
            </a:r>
            <a:endParaRPr lang="es-ES" sz="3600" b="1" dirty="0">
              <a:solidFill>
                <a:schemeClr val="tx1">
                  <a:lumMod val="85000"/>
                  <a:lumOff val="15000"/>
                </a:schemeClr>
              </a:solidFill>
              <a:latin typeface="Cambria" pitchFamily="18" charset="0"/>
            </a:endParaRPr>
          </a:p>
          <a:p>
            <a:pPr fontAlgn="auto">
              <a:spcBef>
                <a:spcPts val="0"/>
              </a:spcBef>
              <a:spcAft>
                <a:spcPts val="0"/>
              </a:spcAft>
              <a:defRPr/>
            </a:pPr>
            <a:r>
              <a:rPr lang="es-ES" sz="3600" b="1" dirty="0">
                <a:solidFill>
                  <a:schemeClr val="tx1">
                    <a:lumMod val="85000"/>
                    <a:lumOff val="15000"/>
                  </a:schemeClr>
                </a:solidFill>
                <a:latin typeface="Cambria" pitchFamily="18" charset="0"/>
              </a:rPr>
              <a:t>- </a:t>
            </a:r>
            <a:r>
              <a:rPr lang="es-ES" sz="3600" b="1" dirty="0" err="1">
                <a:solidFill>
                  <a:schemeClr val="tx1">
                    <a:lumMod val="85000"/>
                    <a:lumOff val="15000"/>
                  </a:schemeClr>
                </a:solidFill>
                <a:latin typeface="Cambria" pitchFamily="18" charset="0"/>
              </a:rPr>
              <a:t>Vocational</a:t>
            </a:r>
            <a:r>
              <a:rPr lang="es-ES" sz="3600" b="1" dirty="0">
                <a:solidFill>
                  <a:schemeClr val="tx1">
                    <a:lumMod val="85000"/>
                    <a:lumOff val="15000"/>
                  </a:schemeClr>
                </a:solidFill>
                <a:latin typeface="Cambria" pitchFamily="18" charset="0"/>
              </a:rPr>
              <a:t> training</a:t>
            </a:r>
            <a:endParaRPr lang="es-ES" sz="32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550" y="1962150"/>
            <a:ext cx="7704138" cy="4895850"/>
          </a:xfrm>
          <a:prstGeom prst="rect">
            <a:avLst/>
          </a:prstGeom>
        </p:spPr>
        <p:txBody>
          <a:bodyPr anchor="ctr">
            <a:normAutofit/>
          </a:bodyPr>
          <a:lstStyle/>
          <a:p>
            <a:pPr marL="448056" indent="-384048">
              <a:spcBef>
                <a:spcPct val="20000"/>
              </a:spcBef>
              <a:spcAft>
                <a:spcPts val="0"/>
              </a:spcAft>
              <a:buClr>
                <a:schemeClr val="tx1">
                  <a:lumMod val="85000"/>
                  <a:lumOff val="15000"/>
                </a:schemeClr>
              </a:buClr>
              <a:buSzPct val="80000"/>
              <a:defRPr/>
            </a:pPr>
            <a:r>
              <a:rPr lang="en-US" sz="2000" b="1" dirty="0">
                <a:solidFill>
                  <a:schemeClr val="tx1">
                    <a:lumMod val="85000"/>
                    <a:lumOff val="15000"/>
                  </a:schemeClr>
                </a:solidFill>
                <a:latin typeface="Cambria" pitchFamily="18" charset="0"/>
              </a:rPr>
              <a:t>The characteristics of training in the workplace</a:t>
            </a:r>
          </a:p>
          <a:p>
            <a:pPr marL="448056" indent="-384048">
              <a:spcBef>
                <a:spcPct val="20000"/>
              </a:spcBef>
              <a:spcAft>
                <a:spcPts val="0"/>
              </a:spcAft>
              <a:buClr>
                <a:schemeClr val="tx1">
                  <a:lumMod val="85000"/>
                  <a:lumOff val="15000"/>
                </a:schemeClr>
              </a:buClr>
              <a:buSzPct val="80000"/>
              <a:buFont typeface="Wingdings 2"/>
              <a:buChar char=""/>
              <a:defRPr/>
            </a:pPr>
            <a:r>
              <a:rPr lang="en-US" sz="2000" dirty="0">
                <a:solidFill>
                  <a:schemeClr val="tx1">
                    <a:lumMod val="85000"/>
                    <a:lumOff val="15000"/>
                  </a:schemeClr>
                </a:solidFill>
                <a:latin typeface="Cambria" pitchFamily="18" charset="0"/>
              </a:rPr>
              <a:t>Previously planned and mandatory to obtain the title</a:t>
            </a:r>
          </a:p>
          <a:p>
            <a:pPr marL="448056" indent="-384048">
              <a:spcBef>
                <a:spcPct val="20000"/>
              </a:spcBef>
              <a:spcAft>
                <a:spcPts val="0"/>
              </a:spcAft>
              <a:buClr>
                <a:schemeClr val="tx1">
                  <a:lumMod val="85000"/>
                  <a:lumOff val="15000"/>
                </a:schemeClr>
              </a:buClr>
              <a:buSzPct val="80000"/>
              <a:buFont typeface="Wingdings 2"/>
              <a:buChar char=""/>
              <a:defRPr/>
            </a:pPr>
            <a:r>
              <a:rPr lang="en-US" sz="2000" dirty="0">
                <a:solidFill>
                  <a:schemeClr val="tx1">
                    <a:lumMod val="85000"/>
                    <a:lumOff val="15000"/>
                  </a:schemeClr>
                </a:solidFill>
                <a:latin typeface="Cambria" pitchFamily="18" charset="0"/>
              </a:rPr>
              <a:t>This module is carried out in companies, where you can observe classes specific to the position and perform them yourself and learn about the organization of the production process or service and employee relations.</a:t>
            </a:r>
          </a:p>
          <a:p>
            <a:pPr marL="448056" indent="-384048">
              <a:spcBef>
                <a:spcPct val="20000"/>
              </a:spcBef>
              <a:spcAft>
                <a:spcPts val="0"/>
              </a:spcAft>
              <a:buClr>
                <a:schemeClr val="tx1">
                  <a:lumMod val="85000"/>
                  <a:lumOff val="15000"/>
                </a:schemeClr>
              </a:buClr>
              <a:buSzPct val="80000"/>
              <a:buFont typeface="Wingdings 2"/>
              <a:buChar char=""/>
              <a:defRPr/>
            </a:pPr>
            <a:r>
              <a:rPr lang="en-US" sz="2000" dirty="0">
                <a:solidFill>
                  <a:schemeClr val="tx1">
                    <a:lumMod val="85000"/>
                    <a:lumOff val="15000"/>
                  </a:schemeClr>
                </a:solidFill>
                <a:latin typeface="Cambria" pitchFamily="18" charset="0"/>
              </a:rPr>
              <a:t>Trainee is supervised by two tutors throughout the training process:</a:t>
            </a:r>
          </a:p>
          <a:p>
            <a:pPr marL="448056" indent="-384048">
              <a:spcBef>
                <a:spcPct val="20000"/>
              </a:spcBef>
              <a:spcAft>
                <a:spcPts val="0"/>
              </a:spcAft>
              <a:buClr>
                <a:schemeClr val="tx1">
                  <a:lumMod val="85000"/>
                  <a:lumOff val="15000"/>
                </a:schemeClr>
              </a:buClr>
              <a:buSzPct val="80000"/>
              <a:buFont typeface="Wingdings 2"/>
              <a:buChar char=""/>
              <a:defRPr/>
            </a:pPr>
            <a:r>
              <a:rPr lang="es-ES" sz="2000" dirty="0" err="1">
                <a:solidFill>
                  <a:schemeClr val="tx1">
                    <a:lumMod val="85000"/>
                    <a:lumOff val="15000"/>
                  </a:schemeClr>
                </a:solidFill>
                <a:latin typeface="Cambria" pitchFamily="18" charset="0"/>
              </a:rPr>
              <a:t>Professor</a:t>
            </a:r>
            <a:r>
              <a:rPr lang="es-ES" sz="2000" dirty="0">
                <a:solidFill>
                  <a:schemeClr val="tx1">
                    <a:lumMod val="85000"/>
                    <a:lumOff val="15000"/>
                  </a:schemeClr>
                </a:solidFill>
                <a:latin typeface="Cambria" pitchFamily="18" charset="0"/>
              </a:rPr>
              <a:t>-tutor (</a:t>
            </a:r>
            <a:r>
              <a:rPr lang="pl-PL" sz="2000" dirty="0">
                <a:solidFill>
                  <a:schemeClr val="tx1">
                    <a:lumMod val="85000"/>
                    <a:lumOff val="15000"/>
                  </a:schemeClr>
                </a:solidFill>
                <a:latin typeface="Cambria" pitchFamily="18" charset="0"/>
              </a:rPr>
              <a:t>the training center</a:t>
            </a:r>
            <a:r>
              <a:rPr lang="es-ES" sz="2000" dirty="0">
                <a:solidFill>
                  <a:schemeClr val="tx1">
                    <a:lumMod val="85000"/>
                    <a:lumOff val="15000"/>
                  </a:schemeClr>
                </a:solidFill>
                <a:latin typeface="Cambria" pitchFamily="18" charset="0"/>
              </a:rPr>
              <a:t>).</a:t>
            </a:r>
            <a:endParaRPr lang="pl-PL" sz="2000" dirty="0">
              <a:solidFill>
                <a:schemeClr val="tx1">
                  <a:lumMod val="85000"/>
                  <a:lumOff val="15000"/>
                </a:schemeClr>
              </a:solidFill>
              <a:latin typeface="Cambria" pitchFamily="18" charset="0"/>
            </a:endParaRPr>
          </a:p>
          <a:p>
            <a:pPr marL="448056" indent="-384048">
              <a:spcBef>
                <a:spcPct val="20000"/>
              </a:spcBef>
              <a:spcAft>
                <a:spcPts val="0"/>
              </a:spcAft>
              <a:buClr>
                <a:schemeClr val="tx1">
                  <a:lumMod val="85000"/>
                  <a:lumOff val="15000"/>
                </a:schemeClr>
              </a:buClr>
              <a:buSzPct val="80000"/>
              <a:buFont typeface="Wingdings" panose="05000000000000000000" pitchFamily="2" charset="2"/>
              <a:buChar char="Ø"/>
              <a:defRPr/>
            </a:pPr>
            <a:r>
              <a:rPr lang="en-US" sz="2000" dirty="0">
                <a:solidFill>
                  <a:schemeClr val="tx1">
                    <a:lumMod val="85000"/>
                    <a:lumOff val="15000"/>
                  </a:schemeClr>
                </a:solidFill>
                <a:latin typeface="Cambria" pitchFamily="18" charset="0"/>
              </a:rPr>
              <a:t>Tutor or instructor (with the cooperating company).</a:t>
            </a:r>
          </a:p>
          <a:p>
            <a:pPr marL="448056" indent="-384048">
              <a:spcBef>
                <a:spcPct val="20000"/>
              </a:spcBef>
              <a:spcAft>
                <a:spcPts val="0"/>
              </a:spcAft>
              <a:buClr>
                <a:schemeClr val="tx1">
                  <a:lumMod val="85000"/>
                  <a:lumOff val="15000"/>
                </a:schemeClr>
              </a:buClr>
              <a:buSzPct val="80000"/>
              <a:buFont typeface="Wingdings" panose="05000000000000000000" pitchFamily="2" charset="2"/>
              <a:buChar char="Ø"/>
              <a:defRPr/>
            </a:pPr>
            <a:r>
              <a:rPr lang="en-US" sz="2000" dirty="0">
                <a:solidFill>
                  <a:schemeClr val="tx1">
                    <a:lumMod val="85000"/>
                    <a:lumOff val="15000"/>
                  </a:schemeClr>
                </a:solidFill>
                <a:latin typeface="Cambria" pitchFamily="18" charset="0"/>
              </a:rPr>
              <a:t>After completion of the learning process, the student should acquire a series of skills</a:t>
            </a:r>
            <a:endParaRPr lang="pl-PL" sz="2000" dirty="0">
              <a:solidFill>
                <a:prstClr val="white"/>
              </a:solidFill>
              <a:latin typeface="Century Gothic"/>
            </a:endParaRPr>
          </a:p>
        </p:txBody>
      </p:sp>
      <p:pic>
        <p:nvPicPr>
          <p:cNvPr id="34822" name="7 Imagen" descr="EU flag-Erasmus+_vect_POS.jpg"/>
          <p:cNvPicPr>
            <a:picLocks noChangeAspect="1"/>
          </p:cNvPicPr>
          <p:nvPr/>
        </p:nvPicPr>
        <p:blipFill>
          <a:blip r:embed="rId3"/>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1"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1042988" y="333375"/>
            <a:ext cx="6337300" cy="2308225"/>
          </a:xfrm>
          <a:prstGeom prst="rect">
            <a:avLst/>
          </a:prstGeom>
          <a:noFill/>
        </p:spPr>
        <p:txBody>
          <a:bodyPr>
            <a:spAutoFit/>
          </a:bodyPr>
          <a:lstStyle/>
          <a:p>
            <a:pPr algn="ctr" fontAlgn="auto">
              <a:spcBef>
                <a:spcPts val="0"/>
              </a:spcBef>
              <a:spcAft>
                <a:spcPts val="0"/>
              </a:spcAft>
              <a:defRPr/>
            </a:pPr>
            <a:r>
              <a:rPr lang="es-ES" sz="7200" b="1" dirty="0" err="1">
                <a:solidFill>
                  <a:schemeClr val="tx1">
                    <a:lumMod val="85000"/>
                    <a:lumOff val="15000"/>
                  </a:schemeClr>
                </a:solidFill>
                <a:latin typeface="Cambria" pitchFamily="18" charset="0"/>
              </a:rPr>
              <a:t>Thank</a:t>
            </a:r>
            <a:r>
              <a:rPr lang="es-ES" sz="7200" b="1" dirty="0">
                <a:solidFill>
                  <a:schemeClr val="tx1">
                    <a:lumMod val="85000"/>
                    <a:lumOff val="15000"/>
                  </a:schemeClr>
                </a:solidFill>
                <a:latin typeface="Cambria" pitchFamily="18" charset="0"/>
              </a:rPr>
              <a:t> </a:t>
            </a:r>
            <a:r>
              <a:rPr lang="es-ES" sz="7200" b="1" dirty="0" err="1">
                <a:solidFill>
                  <a:schemeClr val="tx1">
                    <a:lumMod val="85000"/>
                    <a:lumOff val="15000"/>
                  </a:schemeClr>
                </a:solidFill>
                <a:latin typeface="Cambria" pitchFamily="18" charset="0"/>
              </a:rPr>
              <a:t>you</a:t>
            </a:r>
            <a:r>
              <a:rPr lang="es-ES" sz="7200" b="1" dirty="0">
                <a:solidFill>
                  <a:schemeClr val="tx1">
                    <a:lumMod val="85000"/>
                    <a:lumOff val="15000"/>
                  </a:schemeClr>
                </a:solidFill>
                <a:latin typeface="Cambria" pitchFamily="18" charset="0"/>
              </a:rPr>
              <a:t>              </a:t>
            </a:r>
            <a:r>
              <a:rPr lang="es-ES" sz="7200" b="1" dirty="0" err="1">
                <a:solidFill>
                  <a:schemeClr val="tx1">
                    <a:lumMod val="85000"/>
                    <a:lumOff val="15000"/>
                  </a:schemeClr>
                </a:solidFill>
                <a:latin typeface="Cambria" pitchFamily="18" charset="0"/>
              </a:rPr>
              <a:t>for</a:t>
            </a:r>
            <a:r>
              <a:rPr lang="es-ES" sz="7200" b="1" dirty="0">
                <a:solidFill>
                  <a:schemeClr val="tx1">
                    <a:lumMod val="85000"/>
                    <a:lumOff val="15000"/>
                  </a:schemeClr>
                </a:solidFill>
                <a:latin typeface="Cambria" pitchFamily="18" charset="0"/>
              </a:rPr>
              <a:t> </a:t>
            </a:r>
            <a:r>
              <a:rPr lang="es-ES" sz="7200" b="1" dirty="0" err="1">
                <a:solidFill>
                  <a:schemeClr val="tx1">
                    <a:lumMod val="85000"/>
                    <a:lumOff val="15000"/>
                  </a:schemeClr>
                </a:solidFill>
                <a:latin typeface="Cambria" pitchFamily="18" charset="0"/>
              </a:rPr>
              <a:t>attention</a:t>
            </a:r>
            <a:endParaRPr lang="es-ES" sz="7200" b="1" dirty="0">
              <a:solidFill>
                <a:schemeClr val="tx1">
                  <a:lumMod val="85000"/>
                  <a:lumOff val="15000"/>
                </a:schemeClr>
              </a:solidFill>
              <a:latin typeface="Cambria" pitchFamily="18" charset="0"/>
            </a:endParaRPr>
          </a:p>
        </p:txBody>
      </p:sp>
      <p:sp>
        <p:nvSpPr>
          <p:cNvPr id="16" name="Content Placeholder 2"/>
          <p:cNvSpPr txBox="1">
            <a:spLocks/>
          </p:cNvSpPr>
          <p:nvPr/>
        </p:nvSpPr>
        <p:spPr>
          <a:xfrm>
            <a:off x="971550" y="1962150"/>
            <a:ext cx="7704138" cy="4895850"/>
          </a:xfrm>
          <a:prstGeom prst="rect">
            <a:avLst/>
          </a:prstGeom>
        </p:spPr>
        <p:txBody>
          <a:bodyPr anchor="ctr">
            <a:normAutofit/>
          </a:bodyPr>
          <a:lstStyle/>
          <a:p>
            <a:pPr marL="448056" indent="-384048">
              <a:spcBef>
                <a:spcPct val="20000"/>
              </a:spcBef>
              <a:spcAft>
                <a:spcPts val="0"/>
              </a:spcAft>
              <a:buClr>
                <a:schemeClr val="tx1">
                  <a:lumMod val="85000"/>
                  <a:lumOff val="15000"/>
                </a:schemeClr>
              </a:buClr>
              <a:buSzPct val="80000"/>
              <a:defRPr/>
            </a:pPr>
            <a:endParaRPr lang="pl-PL" sz="2000" dirty="0">
              <a:solidFill>
                <a:prstClr val="white"/>
              </a:solidFill>
              <a:latin typeface="Century Gothic"/>
            </a:endParaRPr>
          </a:p>
        </p:txBody>
      </p:sp>
      <p:pic>
        <p:nvPicPr>
          <p:cNvPr id="35846" name="7 Imagen" descr="EU flag-Erasmus+_vect_POS.jpg"/>
          <p:cNvPicPr>
            <a:picLocks noChangeAspect="1"/>
          </p:cNvPicPr>
          <p:nvPr/>
        </p:nvPicPr>
        <p:blipFill>
          <a:blip r:embed="rId3"/>
          <a:srcRect/>
          <a:stretch>
            <a:fillRect/>
          </a:stretch>
        </p:blipFill>
        <p:spPr bwMode="auto">
          <a:xfrm>
            <a:off x="7164388" y="1196975"/>
            <a:ext cx="1798637" cy="514350"/>
          </a:xfrm>
          <a:prstGeom prst="rect">
            <a:avLst/>
          </a:prstGeom>
          <a:noFill/>
          <a:ln w="9525">
            <a:noFill/>
            <a:miter lim="800000"/>
            <a:headEnd/>
            <a:tailEnd/>
          </a:ln>
        </p:spPr>
      </p:pic>
      <p:pic>
        <p:nvPicPr>
          <p:cNvPr id="35847" name="Picture 2" descr="https://princesasyprincesos.files.wordpress.com/2013/02/sonrisa.jpg"/>
          <p:cNvPicPr>
            <a:picLocks noChangeAspect="1" noChangeArrowheads="1"/>
          </p:cNvPicPr>
          <p:nvPr/>
        </p:nvPicPr>
        <p:blipFill>
          <a:blip r:embed="rId4"/>
          <a:srcRect/>
          <a:stretch>
            <a:fillRect/>
          </a:stretch>
        </p:blipFill>
        <p:spPr bwMode="auto">
          <a:xfrm>
            <a:off x="2700338" y="2997200"/>
            <a:ext cx="3465512" cy="3465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2864192"/>
            <a:ext cx="6867158" cy="1138773"/>
          </a:xfrm>
          <a:prstGeom prst="rect">
            <a:avLst/>
          </a:prstGeom>
        </p:spPr>
        <p:txBody>
          <a:bodyPr>
            <a:spAutoFit/>
          </a:bodyPr>
          <a:lstStyle/>
          <a:p>
            <a:pPr algn="ctr" fontAlgn="auto">
              <a:spcBef>
                <a:spcPts val="0"/>
              </a:spcBef>
              <a:spcAft>
                <a:spcPts val="0"/>
              </a:spcAft>
              <a:defRPr/>
            </a:pPr>
            <a:endPar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VETPRO </a:t>
            </a:r>
            <a:r>
              <a:rPr lang="es-ES" sz="24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4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pl-PL"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a:p>
            <a:pPr algn="ctr" fontAlgn="auto">
              <a:spcBef>
                <a:spcPts val="0"/>
              </a:spcBef>
              <a:spcAft>
                <a:spcPts val="0"/>
              </a:spcAft>
              <a:defRPr/>
            </a:pPr>
            <a:endParaRPr lang="es-ES" sz="24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755650" y="765175"/>
            <a:ext cx="6119813" cy="708025"/>
          </a:xfrm>
          <a:prstGeom prst="rect">
            <a:avLst/>
          </a:prstGeom>
          <a:noFill/>
        </p:spPr>
        <p:txBody>
          <a:bodyPr>
            <a:spAutoFit/>
          </a:bodyPr>
          <a:lstStyle/>
          <a:p>
            <a:pPr fontAlgn="auto">
              <a:spcBef>
                <a:spcPts val="0"/>
              </a:spcBef>
              <a:spcAft>
                <a:spcPts val="0"/>
              </a:spcAft>
              <a:defRPr/>
            </a:pPr>
            <a:r>
              <a:rPr lang="es-ES" sz="4000" b="1" dirty="0">
                <a:solidFill>
                  <a:schemeClr val="tx1">
                    <a:lumMod val="85000"/>
                    <a:lumOff val="15000"/>
                  </a:schemeClr>
                </a:solidFill>
                <a:latin typeface="Cambria" pitchFamily="18" charset="0"/>
              </a:rPr>
              <a:t>Regional </a:t>
            </a:r>
            <a:r>
              <a:rPr lang="es-ES" sz="4000" b="1" dirty="0" err="1">
                <a:solidFill>
                  <a:schemeClr val="tx1">
                    <a:lumMod val="85000"/>
                    <a:lumOff val="15000"/>
                  </a:schemeClr>
                </a:solidFill>
                <a:latin typeface="Cambria" pitchFamily="18" charset="0"/>
              </a:rPr>
              <a:t>communities</a:t>
            </a:r>
            <a:endParaRPr lang="es-ES" sz="4000" b="1" dirty="0">
              <a:solidFill>
                <a:schemeClr val="tx1">
                  <a:lumMod val="85000"/>
                  <a:lumOff val="15000"/>
                </a:schemeClr>
              </a:solidFill>
              <a:latin typeface="Cambria" pitchFamily="18" charset="0"/>
            </a:endParaRPr>
          </a:p>
        </p:txBody>
      </p:sp>
      <p:pic>
        <p:nvPicPr>
          <p:cNvPr id="15365" name="Content Placeholder 3"/>
          <p:cNvPicPr>
            <a:picLocks noChangeAspect="1"/>
          </p:cNvPicPr>
          <p:nvPr/>
        </p:nvPicPr>
        <p:blipFill>
          <a:blip r:embed="rId3"/>
          <a:srcRect/>
          <a:stretch>
            <a:fillRect/>
          </a:stretch>
        </p:blipFill>
        <p:spPr bwMode="auto">
          <a:xfrm>
            <a:off x="971550" y="2078038"/>
            <a:ext cx="7704138" cy="4779962"/>
          </a:xfrm>
          <a:prstGeom prst="rect">
            <a:avLst/>
          </a:prstGeom>
          <a:noFill/>
          <a:ln w="9525">
            <a:noFill/>
            <a:miter lim="800000"/>
            <a:headEnd/>
            <a:tailEnd/>
          </a:ln>
        </p:spPr>
      </p:pic>
      <p:pic>
        <p:nvPicPr>
          <p:cNvPr id="15366" name="7 Imagen" descr="EU flag-Erasmus+_vect_POS.jpg"/>
          <p:cNvPicPr>
            <a:picLocks noChangeAspect="1"/>
          </p:cNvPicPr>
          <p:nvPr/>
        </p:nvPicPr>
        <p:blipFill>
          <a:blip r:embed="rId4"/>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4"/>
          <p:cNvPicPr>
            <a:picLocks noChangeAspect="1"/>
          </p:cNvPicPr>
          <p:nvPr/>
        </p:nvPicPr>
        <p:blipFill>
          <a:blip r:embed="rId2"/>
          <a:srcRect/>
          <a:stretch>
            <a:fillRect/>
          </a:stretch>
        </p:blipFill>
        <p:spPr bwMode="auto">
          <a:xfrm>
            <a:off x="6443663" y="2349500"/>
            <a:ext cx="2143125" cy="2143125"/>
          </a:xfrm>
          <a:prstGeom prst="rect">
            <a:avLst/>
          </a:prstGeom>
          <a:noFill/>
          <a:ln w="9525">
            <a:noFill/>
            <a:miter lim="800000"/>
            <a:headEnd/>
            <a:tailEnd/>
          </a:ln>
        </p:spPr>
      </p:pic>
      <p:pic>
        <p:nvPicPr>
          <p:cNvPr id="16386" name="6 Imagen" descr="logo new slogan.png"/>
          <p:cNvPicPr>
            <a:picLocks noChangeAspect="1"/>
          </p:cNvPicPr>
          <p:nvPr/>
        </p:nvPicPr>
        <p:blipFill>
          <a:blip r:embed="rId3"/>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900113" y="333375"/>
            <a:ext cx="5975350" cy="1446213"/>
          </a:xfrm>
          <a:prstGeom prst="rect">
            <a:avLst/>
          </a:prstGeom>
          <a:noFill/>
        </p:spPr>
        <p:txBody>
          <a:bodyPr>
            <a:spAutoFit/>
          </a:bodyPr>
          <a:lstStyle/>
          <a:p>
            <a:pPr algn="just" fontAlgn="auto">
              <a:spcBef>
                <a:spcPts val="0"/>
              </a:spcBef>
              <a:spcAft>
                <a:spcPts val="0"/>
              </a:spcAft>
              <a:defRPr/>
            </a:pPr>
            <a:r>
              <a:rPr lang="es-ES" sz="4400" b="1" dirty="0" err="1">
                <a:solidFill>
                  <a:schemeClr val="tx1">
                    <a:lumMod val="85000"/>
                    <a:lumOff val="15000"/>
                  </a:schemeClr>
                </a:solidFill>
                <a:latin typeface="Cambria" pitchFamily="18" charset="0"/>
              </a:rPr>
              <a:t>Model</a:t>
            </a:r>
            <a:r>
              <a:rPr lang="es-ES" sz="4400" b="1" dirty="0">
                <a:solidFill>
                  <a:schemeClr val="tx1">
                    <a:lumMod val="85000"/>
                    <a:lumOff val="15000"/>
                  </a:schemeClr>
                </a:solidFill>
                <a:latin typeface="Cambria" pitchFamily="18" charset="0"/>
              </a:rPr>
              <a:t> of </a:t>
            </a:r>
            <a:r>
              <a:rPr lang="es-ES" sz="4400" b="1" dirty="0" err="1">
                <a:solidFill>
                  <a:schemeClr val="tx1">
                    <a:lumMod val="85000"/>
                    <a:lumOff val="15000"/>
                  </a:schemeClr>
                </a:solidFill>
                <a:latin typeface="Cambria" pitchFamily="18" charset="0"/>
              </a:rPr>
              <a:t>education</a:t>
            </a:r>
            <a:r>
              <a:rPr lang="es-ES" sz="4400" b="1" dirty="0">
                <a:solidFill>
                  <a:schemeClr val="tx1">
                    <a:lumMod val="85000"/>
                    <a:lumOff val="15000"/>
                  </a:schemeClr>
                </a:solidFill>
                <a:latin typeface="Cambria" pitchFamily="18" charset="0"/>
              </a:rPr>
              <a:t> in </a:t>
            </a:r>
            <a:r>
              <a:rPr lang="es-ES" sz="4400" b="1" dirty="0" err="1">
                <a:solidFill>
                  <a:schemeClr val="tx1">
                    <a:lumMod val="85000"/>
                    <a:lumOff val="15000"/>
                  </a:schemeClr>
                </a:solidFill>
                <a:latin typeface="Cambria" pitchFamily="18" charset="0"/>
              </a:rPr>
              <a:t>Spain</a:t>
            </a:r>
            <a:endParaRPr lang="es-ES" sz="4400" b="1" dirty="0">
              <a:solidFill>
                <a:schemeClr val="tx1">
                  <a:lumMod val="85000"/>
                  <a:lumOff val="15000"/>
                </a:schemeClr>
              </a:solidFill>
              <a:latin typeface="Cambria" pitchFamily="18" charset="0"/>
            </a:endParaRPr>
          </a:p>
        </p:txBody>
      </p:sp>
      <p:sp>
        <p:nvSpPr>
          <p:cNvPr id="10" name="TextBox 3"/>
          <p:cNvSpPr txBox="1"/>
          <p:nvPr/>
        </p:nvSpPr>
        <p:spPr>
          <a:xfrm>
            <a:off x="827088" y="1989138"/>
            <a:ext cx="7058025" cy="3692525"/>
          </a:xfrm>
          <a:prstGeom prst="rect">
            <a:avLst/>
          </a:prstGeom>
          <a:noFill/>
        </p:spPr>
        <p:txBody>
          <a:bodyPr>
            <a:spAutoFit/>
          </a:bodyPr>
          <a:lstStyle/>
          <a:p>
            <a:pPr marL="285750" indent="-285750" fontAlgn="auto">
              <a:spcBef>
                <a:spcPts val="0"/>
              </a:spcBef>
              <a:spcAft>
                <a:spcPts val="0"/>
              </a:spcAft>
              <a:buFont typeface="Courier New" panose="02070309020205020404" pitchFamily="49" charset="0"/>
              <a:buChar char="o"/>
              <a:defRPr/>
            </a:pPr>
            <a:r>
              <a:rPr lang="es-ES" dirty="0">
                <a:solidFill>
                  <a:schemeClr val="tx1">
                    <a:lumMod val="85000"/>
                    <a:lumOff val="15000"/>
                  </a:schemeClr>
                </a:solidFill>
                <a:latin typeface="Cambria" pitchFamily="18" charset="0"/>
              </a:rPr>
              <a:t>In </a:t>
            </a:r>
            <a:r>
              <a:rPr lang="es-ES" dirty="0" err="1">
                <a:solidFill>
                  <a:schemeClr val="tx1">
                    <a:lumMod val="85000"/>
                    <a:lumOff val="15000"/>
                  </a:schemeClr>
                </a:solidFill>
                <a:latin typeface="Cambria" pitchFamily="18" charset="0"/>
              </a:rPr>
              <a:t>Spain</a:t>
            </a:r>
            <a:r>
              <a:rPr lang="es-ES" dirty="0">
                <a:solidFill>
                  <a:schemeClr val="tx1">
                    <a:lumMod val="85000"/>
                    <a:lumOff val="15000"/>
                  </a:schemeClr>
                </a:solidFill>
                <a:latin typeface="Cambria" pitchFamily="18" charset="0"/>
              </a:rPr>
              <a:t> </a:t>
            </a:r>
            <a:r>
              <a:rPr lang="es-ES" dirty="0" err="1">
                <a:solidFill>
                  <a:schemeClr val="tx1">
                    <a:lumMod val="85000"/>
                    <a:lumOff val="15000"/>
                  </a:schemeClr>
                </a:solidFill>
                <a:latin typeface="Cambria" pitchFamily="18" charset="0"/>
              </a:rPr>
              <a:t>the</a:t>
            </a:r>
            <a:r>
              <a:rPr lang="es-ES" dirty="0">
                <a:solidFill>
                  <a:schemeClr val="tx1">
                    <a:lumMod val="85000"/>
                    <a:lumOff val="15000"/>
                  </a:schemeClr>
                </a:solidFill>
                <a:latin typeface="Cambria" pitchFamily="18" charset="0"/>
              </a:rPr>
              <a:t> </a:t>
            </a:r>
            <a:r>
              <a:rPr lang="es-ES" dirty="0" err="1">
                <a:solidFill>
                  <a:schemeClr val="tx1">
                    <a:lumMod val="85000"/>
                    <a:lumOff val="15000"/>
                  </a:schemeClr>
                </a:solidFill>
                <a:latin typeface="Cambria" pitchFamily="18" charset="0"/>
              </a:rPr>
              <a:t>model</a:t>
            </a:r>
            <a:r>
              <a:rPr lang="es-ES" dirty="0">
                <a:solidFill>
                  <a:schemeClr val="tx1">
                    <a:lumMod val="85000"/>
                    <a:lumOff val="15000"/>
                  </a:schemeClr>
                </a:solidFill>
                <a:latin typeface="Cambria" pitchFamily="18" charset="0"/>
              </a:rPr>
              <a:t> of </a:t>
            </a:r>
            <a:r>
              <a:rPr lang="es-ES" dirty="0" err="1">
                <a:solidFill>
                  <a:schemeClr val="tx1">
                    <a:lumMod val="85000"/>
                    <a:lumOff val="15000"/>
                  </a:schemeClr>
                </a:solidFill>
                <a:latin typeface="Cambria" pitchFamily="18" charset="0"/>
              </a:rPr>
              <a:t>education</a:t>
            </a:r>
            <a:r>
              <a:rPr lang="es-ES" dirty="0">
                <a:solidFill>
                  <a:schemeClr val="tx1">
                    <a:lumMod val="85000"/>
                    <a:lumOff val="15000"/>
                  </a:schemeClr>
                </a:solidFill>
                <a:latin typeface="Cambria" pitchFamily="18" charset="0"/>
              </a:rPr>
              <a:t> </a:t>
            </a:r>
            <a:r>
              <a:rPr lang="es-ES" dirty="0" err="1">
                <a:solidFill>
                  <a:schemeClr val="tx1">
                    <a:lumMod val="85000"/>
                    <a:lumOff val="15000"/>
                  </a:schemeClr>
                </a:solidFill>
                <a:latin typeface="Cambria" pitchFamily="18" charset="0"/>
              </a:rPr>
              <a:t>is</a:t>
            </a:r>
            <a:r>
              <a:rPr lang="es-ES" dirty="0">
                <a:solidFill>
                  <a:schemeClr val="tx1">
                    <a:lumMod val="85000"/>
                    <a:lumOff val="15000"/>
                  </a:schemeClr>
                </a:solidFill>
                <a:latin typeface="Cambria" pitchFamily="18" charset="0"/>
              </a:rPr>
              <a:t> </a:t>
            </a:r>
            <a:r>
              <a:rPr lang="es-ES" dirty="0" err="1">
                <a:solidFill>
                  <a:schemeClr val="tx1">
                    <a:lumMod val="85000"/>
                    <a:lumOff val="15000"/>
                  </a:schemeClr>
                </a:solidFill>
                <a:latin typeface="Cambria" pitchFamily="18" charset="0"/>
              </a:rPr>
              <a:t>decentralised</a:t>
            </a:r>
            <a:r>
              <a:rPr lang="es-ES" dirty="0">
                <a:solidFill>
                  <a:schemeClr val="tx1">
                    <a:lumMod val="85000"/>
                    <a:lumOff val="15000"/>
                  </a:schemeClr>
                </a:solidFill>
                <a:latin typeface="Cambria" pitchFamily="18" charset="0"/>
              </a:rPr>
              <a:t>. </a:t>
            </a:r>
            <a:endParaRPr lang="pl-PL" dirty="0">
              <a:solidFill>
                <a:schemeClr val="tx1">
                  <a:lumMod val="85000"/>
                  <a:lumOff val="15000"/>
                </a:schemeClr>
              </a:solidFill>
              <a:latin typeface="Cambria" pitchFamily="18" charset="0"/>
            </a:endParaRPr>
          </a:p>
          <a:p>
            <a:pPr marL="285750" indent="-285750" fontAlgn="auto">
              <a:spcBef>
                <a:spcPts val="0"/>
              </a:spcBef>
              <a:spcAft>
                <a:spcPts val="0"/>
              </a:spcAft>
              <a:buFont typeface="Courier New" panose="02070309020205020404" pitchFamily="49" charset="0"/>
              <a:buChar char="o"/>
              <a:defRPr/>
            </a:pPr>
            <a:r>
              <a:rPr lang="es-ES" dirty="0" err="1">
                <a:solidFill>
                  <a:schemeClr val="tx1">
                    <a:lumMod val="85000"/>
                    <a:lumOff val="15000"/>
                  </a:schemeClr>
                </a:solidFill>
                <a:latin typeface="Cambria" pitchFamily="18" charset="0"/>
              </a:rPr>
              <a:t>Responsibility</a:t>
            </a:r>
            <a:r>
              <a:rPr lang="es-ES" dirty="0">
                <a:solidFill>
                  <a:schemeClr val="tx1">
                    <a:lumMod val="85000"/>
                    <a:lumOff val="15000"/>
                  </a:schemeClr>
                </a:solidFill>
                <a:latin typeface="Cambria" pitchFamily="18" charset="0"/>
              </a:rPr>
              <a:t> </a:t>
            </a:r>
            <a:r>
              <a:rPr lang="es-ES" dirty="0" err="1">
                <a:solidFill>
                  <a:schemeClr val="tx1">
                    <a:lumMod val="85000"/>
                    <a:lumOff val="15000"/>
                  </a:schemeClr>
                </a:solidFill>
                <a:latin typeface="Cambria" pitchFamily="18" charset="0"/>
              </a:rPr>
              <a:t>is</a:t>
            </a:r>
            <a:r>
              <a:rPr lang="es-ES" dirty="0">
                <a:solidFill>
                  <a:schemeClr val="tx1">
                    <a:lumMod val="85000"/>
                    <a:lumOff val="15000"/>
                  </a:schemeClr>
                </a:solidFill>
                <a:latin typeface="Cambria" pitchFamily="18" charset="0"/>
              </a:rPr>
              <a:t> </a:t>
            </a:r>
            <a:r>
              <a:rPr lang="es-ES" dirty="0" err="1">
                <a:solidFill>
                  <a:schemeClr val="tx1">
                    <a:lumMod val="85000"/>
                    <a:lumOff val="15000"/>
                  </a:schemeClr>
                </a:solidFill>
                <a:latin typeface="Cambria" pitchFamily="18" charset="0"/>
              </a:rPr>
              <a:t>divided</a:t>
            </a:r>
            <a:r>
              <a:rPr lang="es-ES" dirty="0">
                <a:solidFill>
                  <a:schemeClr val="tx1">
                    <a:lumMod val="85000"/>
                    <a:lumOff val="15000"/>
                  </a:schemeClr>
                </a:solidFill>
                <a:latin typeface="Cambria" pitchFamily="18" charset="0"/>
              </a:rPr>
              <a:t> </a:t>
            </a:r>
            <a:r>
              <a:rPr lang="es-ES" dirty="0" err="1">
                <a:solidFill>
                  <a:schemeClr val="tx1">
                    <a:lumMod val="85000"/>
                    <a:lumOff val="15000"/>
                  </a:schemeClr>
                </a:solidFill>
                <a:latin typeface="Cambria" pitchFamily="18" charset="0"/>
              </a:rPr>
              <a:t>between</a:t>
            </a:r>
            <a:r>
              <a:rPr lang="pl-PL" dirty="0">
                <a:solidFill>
                  <a:schemeClr val="tx1">
                    <a:lumMod val="85000"/>
                    <a:lumOff val="15000"/>
                  </a:schemeClr>
                </a:solidFill>
                <a:latin typeface="Cambria" pitchFamily="18" charset="0"/>
              </a:rPr>
              <a:t>:</a:t>
            </a:r>
          </a:p>
          <a:p>
            <a:pPr fontAlgn="auto">
              <a:spcBef>
                <a:spcPts val="0"/>
              </a:spcBef>
              <a:spcAft>
                <a:spcPts val="0"/>
              </a:spcAft>
              <a:defRPr/>
            </a:pPr>
            <a:endParaRPr lang="pl-PL" dirty="0">
              <a:solidFill>
                <a:schemeClr val="tx1">
                  <a:lumMod val="85000"/>
                  <a:lumOff val="15000"/>
                </a:schemeClr>
              </a:solidFill>
              <a:latin typeface="Cambria" pitchFamily="18" charset="0"/>
            </a:endParaRPr>
          </a:p>
          <a:p>
            <a:pPr marL="285750" indent="-285750" fontAlgn="auto">
              <a:spcBef>
                <a:spcPts val="0"/>
              </a:spcBef>
              <a:spcAft>
                <a:spcPts val="0"/>
              </a:spcAft>
              <a:buFont typeface="Wingdings" panose="05000000000000000000" pitchFamily="2" charset="2"/>
              <a:buChar char="q"/>
              <a:defRPr/>
            </a:pPr>
            <a:r>
              <a:rPr lang="es-ES" dirty="0" err="1">
                <a:solidFill>
                  <a:schemeClr val="tx1">
                    <a:lumMod val="85000"/>
                    <a:lumOff val="15000"/>
                  </a:schemeClr>
                </a:solidFill>
                <a:latin typeface="Cambria" pitchFamily="18" charset="0"/>
              </a:rPr>
              <a:t>Government</a:t>
            </a:r>
            <a:endParaRPr lang="pl-PL" dirty="0">
              <a:solidFill>
                <a:schemeClr val="tx1">
                  <a:lumMod val="85000"/>
                  <a:lumOff val="15000"/>
                </a:schemeClr>
              </a:solidFill>
              <a:latin typeface="Cambria" pitchFamily="18" charset="0"/>
            </a:endParaRPr>
          </a:p>
          <a:p>
            <a:pPr marL="285750" indent="-285750" fontAlgn="auto">
              <a:spcBef>
                <a:spcPts val="0"/>
              </a:spcBef>
              <a:spcAft>
                <a:spcPts val="0"/>
              </a:spcAft>
              <a:buFont typeface="Wingdings" panose="05000000000000000000" pitchFamily="2" charset="2"/>
              <a:buChar char="q"/>
              <a:defRPr/>
            </a:pPr>
            <a:r>
              <a:rPr lang="es-ES" dirty="0">
                <a:solidFill>
                  <a:schemeClr val="tx1">
                    <a:lumMod val="85000"/>
                    <a:lumOff val="15000"/>
                  </a:schemeClr>
                </a:solidFill>
                <a:latin typeface="Cambria" pitchFamily="18" charset="0"/>
              </a:rPr>
              <a:t>Regional </a:t>
            </a:r>
            <a:r>
              <a:rPr lang="es-ES" dirty="0" err="1">
                <a:solidFill>
                  <a:schemeClr val="tx1">
                    <a:lumMod val="85000"/>
                    <a:lumOff val="15000"/>
                  </a:schemeClr>
                </a:solidFill>
                <a:latin typeface="Cambria" pitchFamily="18" charset="0"/>
              </a:rPr>
              <a:t>communities</a:t>
            </a:r>
            <a:r>
              <a:rPr lang="es-ES" dirty="0">
                <a:solidFill>
                  <a:schemeClr val="tx1">
                    <a:lumMod val="85000"/>
                    <a:lumOff val="15000"/>
                  </a:schemeClr>
                </a:solidFill>
                <a:latin typeface="Cambria" pitchFamily="18" charset="0"/>
              </a:rPr>
              <a:t> </a:t>
            </a:r>
            <a:r>
              <a:rPr lang="pl-PL" dirty="0">
                <a:solidFill>
                  <a:schemeClr val="tx1">
                    <a:lumMod val="85000"/>
                    <a:lumOff val="15000"/>
                  </a:schemeClr>
                </a:solidFill>
                <a:latin typeface="Cambria" pitchFamily="18" charset="0"/>
              </a:rPr>
              <a:t> </a:t>
            </a:r>
          </a:p>
          <a:p>
            <a:pPr marL="285750" indent="-285750" fontAlgn="auto">
              <a:spcBef>
                <a:spcPts val="0"/>
              </a:spcBef>
              <a:spcAft>
                <a:spcPts val="0"/>
              </a:spcAft>
              <a:buFont typeface="Wingdings" panose="05000000000000000000" pitchFamily="2" charset="2"/>
              <a:buChar char="q"/>
              <a:defRPr/>
            </a:pPr>
            <a:r>
              <a:rPr lang="es-ES" dirty="0">
                <a:solidFill>
                  <a:schemeClr val="tx1">
                    <a:lumMod val="85000"/>
                    <a:lumOff val="15000"/>
                  </a:schemeClr>
                </a:solidFill>
                <a:latin typeface="Cambria" pitchFamily="18" charset="0"/>
              </a:rPr>
              <a:t>Local </a:t>
            </a:r>
            <a:r>
              <a:rPr lang="es-ES" dirty="0" err="1">
                <a:solidFill>
                  <a:schemeClr val="tx1">
                    <a:lumMod val="85000"/>
                    <a:lumOff val="15000"/>
                  </a:schemeClr>
                </a:solidFill>
                <a:latin typeface="Cambria" pitchFamily="18" charset="0"/>
              </a:rPr>
              <a:t>administration</a:t>
            </a:r>
            <a:endParaRPr lang="pl-PL" dirty="0">
              <a:solidFill>
                <a:schemeClr val="tx1">
                  <a:lumMod val="85000"/>
                  <a:lumOff val="15000"/>
                </a:schemeClr>
              </a:solidFill>
              <a:latin typeface="Cambria" pitchFamily="18" charset="0"/>
            </a:endParaRPr>
          </a:p>
          <a:p>
            <a:pPr marL="285750" indent="-285750" fontAlgn="auto">
              <a:spcBef>
                <a:spcPts val="0"/>
              </a:spcBef>
              <a:spcAft>
                <a:spcPts val="0"/>
              </a:spcAft>
              <a:buFont typeface="Wingdings" panose="05000000000000000000" pitchFamily="2" charset="2"/>
              <a:buChar char="q"/>
              <a:defRPr/>
            </a:pPr>
            <a:r>
              <a:rPr lang="es-ES" dirty="0" err="1">
                <a:solidFill>
                  <a:schemeClr val="tx1">
                    <a:lumMod val="85000"/>
                    <a:lumOff val="15000"/>
                  </a:schemeClr>
                </a:solidFill>
                <a:latin typeface="Cambria" pitchFamily="18" charset="0"/>
              </a:rPr>
              <a:t>Schools</a:t>
            </a:r>
            <a:endParaRPr lang="pl-PL" dirty="0">
              <a:solidFill>
                <a:schemeClr val="tx1">
                  <a:lumMod val="85000"/>
                  <a:lumOff val="15000"/>
                </a:schemeClr>
              </a:solidFill>
              <a:latin typeface="Cambria" pitchFamily="18" charset="0"/>
            </a:endParaRPr>
          </a:p>
          <a:p>
            <a:pPr fontAlgn="auto">
              <a:spcBef>
                <a:spcPts val="0"/>
              </a:spcBef>
              <a:spcAft>
                <a:spcPts val="0"/>
              </a:spcAft>
              <a:defRPr/>
            </a:pPr>
            <a:endParaRPr lang="pl-PL" dirty="0">
              <a:solidFill>
                <a:schemeClr val="tx1">
                  <a:lumMod val="85000"/>
                  <a:lumOff val="15000"/>
                </a:schemeClr>
              </a:solidFill>
              <a:latin typeface="Cambria" pitchFamily="18" charset="0"/>
            </a:endParaRPr>
          </a:p>
          <a:p>
            <a:pPr marL="285750" indent="-285750" fontAlgn="auto">
              <a:spcBef>
                <a:spcPts val="0"/>
              </a:spcBef>
              <a:spcAft>
                <a:spcPts val="0"/>
              </a:spcAft>
              <a:buFont typeface="Courier New" panose="02070309020205020404" pitchFamily="49" charset="0"/>
              <a:buChar char="o"/>
              <a:defRPr/>
            </a:pPr>
            <a:r>
              <a:rPr lang="en-US" dirty="0">
                <a:solidFill>
                  <a:schemeClr val="tx1">
                    <a:lumMod val="85000"/>
                    <a:lumOff val="15000"/>
                  </a:schemeClr>
                </a:solidFill>
                <a:latin typeface="Cambria" pitchFamily="18" charset="0"/>
              </a:rPr>
              <a:t>Each administrative level has its own responsibilities</a:t>
            </a:r>
          </a:p>
          <a:p>
            <a:pPr marL="285750" indent="-285750" fontAlgn="auto">
              <a:spcBef>
                <a:spcPts val="0"/>
              </a:spcBef>
              <a:spcAft>
                <a:spcPts val="0"/>
              </a:spcAft>
              <a:buFont typeface="Courier New" panose="02070309020205020404" pitchFamily="49" charset="0"/>
              <a:buChar char="o"/>
              <a:defRPr/>
            </a:pPr>
            <a:r>
              <a:rPr lang="en-US" dirty="0">
                <a:solidFill>
                  <a:schemeClr val="tx1">
                    <a:lumMod val="85000"/>
                    <a:lumOff val="15000"/>
                  </a:schemeClr>
                </a:solidFill>
                <a:latin typeface="Cambria" pitchFamily="18" charset="0"/>
              </a:rPr>
              <a:t>In recent years, attempts are made to reform the educational system, but politicians cannot agree on how specific law should be in this area</a:t>
            </a:r>
          </a:p>
          <a:p>
            <a:pPr fontAlgn="auto">
              <a:spcBef>
                <a:spcPts val="0"/>
              </a:spcBef>
              <a:spcAft>
                <a:spcPts val="0"/>
              </a:spcAft>
              <a:defRPr/>
            </a:pPr>
            <a:r>
              <a:rPr lang="en-US" dirty="0">
                <a:solidFill>
                  <a:schemeClr val="tx1">
                    <a:lumMod val="85000"/>
                    <a:lumOff val="15000"/>
                  </a:schemeClr>
                </a:solidFill>
                <a:latin typeface="Cambria" pitchFamily="18" charset="0"/>
              </a:rPr>
              <a:t> </a:t>
            </a:r>
            <a:endParaRPr lang="pl-PL" dirty="0">
              <a:solidFill>
                <a:schemeClr val="tx1">
                  <a:lumMod val="85000"/>
                  <a:lumOff val="15000"/>
                </a:schemeClr>
              </a:solidFill>
              <a:latin typeface="Cambria" pitchFamily="18" charset="0"/>
            </a:endParaRPr>
          </a:p>
        </p:txBody>
      </p:sp>
      <p:pic>
        <p:nvPicPr>
          <p:cNvPr id="16391" name="14 Imagen" descr="EU flag-Erasmus+_vect_POS.jpg"/>
          <p:cNvPicPr>
            <a:picLocks noChangeAspect="1"/>
          </p:cNvPicPr>
          <p:nvPr/>
        </p:nvPicPr>
        <p:blipFill>
          <a:blip r:embed="rId4"/>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900113" y="692150"/>
            <a:ext cx="5975350" cy="769938"/>
          </a:xfrm>
          <a:prstGeom prst="rect">
            <a:avLst/>
          </a:prstGeom>
          <a:noFill/>
        </p:spPr>
        <p:txBody>
          <a:bodyPr>
            <a:spAutoFit/>
          </a:bodyPr>
          <a:lstStyle/>
          <a:p>
            <a:pPr algn="just" fontAlgn="auto">
              <a:spcBef>
                <a:spcPts val="0"/>
              </a:spcBef>
              <a:spcAft>
                <a:spcPts val="0"/>
              </a:spcAft>
              <a:defRPr/>
            </a:pPr>
            <a:r>
              <a:rPr lang="es-ES" sz="4400" b="1" dirty="0" err="1">
                <a:solidFill>
                  <a:schemeClr val="tx1">
                    <a:lumMod val="85000"/>
                    <a:lumOff val="15000"/>
                  </a:schemeClr>
                </a:solidFill>
                <a:latin typeface="Cambria" pitchFamily="18" charset="0"/>
              </a:rPr>
              <a:t>Educational</a:t>
            </a:r>
            <a:r>
              <a:rPr lang="es-ES" sz="4400" b="1" dirty="0">
                <a:solidFill>
                  <a:schemeClr val="tx1">
                    <a:lumMod val="85000"/>
                    <a:lumOff val="15000"/>
                  </a:schemeClr>
                </a:solidFill>
                <a:latin typeface="Cambria" pitchFamily="18" charset="0"/>
              </a:rPr>
              <a:t> </a:t>
            </a:r>
            <a:r>
              <a:rPr lang="es-ES" sz="4400" b="1" dirty="0" err="1">
                <a:solidFill>
                  <a:schemeClr val="tx1">
                    <a:lumMod val="85000"/>
                    <a:lumOff val="15000"/>
                  </a:schemeClr>
                </a:solidFill>
                <a:latin typeface="Cambria" pitchFamily="18" charset="0"/>
              </a:rPr>
              <a:t>system</a:t>
            </a:r>
            <a:endParaRPr lang="es-ES" sz="4400" b="1" dirty="0">
              <a:solidFill>
                <a:schemeClr val="tx1">
                  <a:lumMod val="85000"/>
                  <a:lumOff val="15000"/>
                </a:schemeClr>
              </a:solidFill>
              <a:latin typeface="Cambria" pitchFamily="18" charset="0"/>
            </a:endParaRPr>
          </a:p>
        </p:txBody>
      </p:sp>
      <p:sp>
        <p:nvSpPr>
          <p:cNvPr id="15" name="TextBox 3"/>
          <p:cNvSpPr txBox="1"/>
          <p:nvPr/>
        </p:nvSpPr>
        <p:spPr>
          <a:xfrm>
            <a:off x="900113" y="1989138"/>
            <a:ext cx="8243887" cy="5078412"/>
          </a:xfrm>
          <a:prstGeom prst="rect">
            <a:avLst/>
          </a:prstGeom>
          <a:noFill/>
        </p:spPr>
        <p:txBody>
          <a:bodyPr>
            <a:spAutoFit/>
          </a:bodyPr>
          <a:lstStyle/>
          <a:p>
            <a:pPr marL="285750" indent="-285750" fontAlgn="auto">
              <a:spcBef>
                <a:spcPts val="0"/>
              </a:spcBef>
              <a:spcAft>
                <a:spcPts val="0"/>
              </a:spcAft>
              <a:buFont typeface="Courier New" panose="02070309020205020404" pitchFamily="49" charset="0"/>
              <a:buChar char="o"/>
              <a:defRPr/>
            </a:pPr>
            <a:r>
              <a:rPr lang="en-US" b="1" dirty="0">
                <a:solidFill>
                  <a:schemeClr val="tx1">
                    <a:lumMod val="85000"/>
                    <a:lumOff val="15000"/>
                  </a:schemeClr>
                </a:solidFill>
                <a:latin typeface="Cambria" pitchFamily="18" charset="0"/>
              </a:rPr>
              <a:t>Preschool </a:t>
            </a:r>
            <a:r>
              <a:rPr lang="en-US" dirty="0">
                <a:solidFill>
                  <a:schemeClr val="tx1">
                    <a:lumMod val="85000"/>
                    <a:lumOff val="15000"/>
                  </a:schemeClr>
                </a:solidFill>
                <a:latin typeface="Cambria" pitchFamily="18" charset="0"/>
              </a:rPr>
              <a:t>(</a:t>
            </a:r>
            <a:r>
              <a:rPr lang="en-US" dirty="0" err="1">
                <a:solidFill>
                  <a:schemeClr val="tx1">
                    <a:lumMod val="85000"/>
                    <a:lumOff val="15000"/>
                  </a:schemeClr>
                </a:solidFill>
                <a:latin typeface="Cambria" pitchFamily="18" charset="0"/>
              </a:rPr>
              <a:t>educación</a:t>
            </a:r>
            <a:r>
              <a:rPr lang="en-US" dirty="0">
                <a:solidFill>
                  <a:schemeClr val="tx1">
                    <a:lumMod val="85000"/>
                    <a:lumOff val="15000"/>
                  </a:schemeClr>
                </a:solidFill>
                <a:latin typeface="Cambria" pitchFamily="18" charset="0"/>
              </a:rPr>
              <a:t> </a:t>
            </a:r>
            <a:r>
              <a:rPr lang="en-US" dirty="0" err="1">
                <a:solidFill>
                  <a:schemeClr val="tx1">
                    <a:lumMod val="85000"/>
                    <a:lumOff val="15000"/>
                  </a:schemeClr>
                </a:solidFill>
                <a:latin typeface="Cambria" pitchFamily="18" charset="0"/>
              </a:rPr>
              <a:t>infantil</a:t>
            </a:r>
            <a:r>
              <a:rPr lang="en-US" dirty="0">
                <a:solidFill>
                  <a:schemeClr val="tx1">
                    <a:lumMod val="85000"/>
                    <a:lumOff val="15000"/>
                  </a:schemeClr>
                </a:solidFill>
                <a:latin typeface="Cambria" pitchFamily="18" charset="0"/>
              </a:rPr>
              <a:t>), divided in two cycles: </a:t>
            </a:r>
          </a:p>
          <a:p>
            <a:pPr fontAlgn="auto">
              <a:spcBef>
                <a:spcPts val="0"/>
              </a:spcBef>
              <a:spcAft>
                <a:spcPts val="0"/>
              </a:spcAft>
              <a:defRPr/>
            </a:pPr>
            <a:endParaRPr lang="en-US" dirty="0">
              <a:solidFill>
                <a:schemeClr val="tx1">
                  <a:lumMod val="85000"/>
                  <a:lumOff val="15000"/>
                </a:schemeClr>
              </a:solidFill>
              <a:latin typeface="Cambria" pitchFamily="18" charset="0"/>
            </a:endParaRPr>
          </a:p>
          <a:p>
            <a:pPr marL="285750" indent="-285750" fontAlgn="auto">
              <a:spcBef>
                <a:spcPts val="0"/>
              </a:spcBef>
              <a:spcAft>
                <a:spcPts val="0"/>
              </a:spcAft>
              <a:buFont typeface="Wingdings" panose="05000000000000000000" pitchFamily="2" charset="2"/>
              <a:buChar char="Ø"/>
              <a:defRPr/>
            </a:pPr>
            <a:r>
              <a:rPr lang="en-US" dirty="0">
                <a:solidFill>
                  <a:schemeClr val="tx1">
                    <a:lumMod val="85000"/>
                    <a:lumOff val="15000"/>
                  </a:schemeClr>
                </a:solidFill>
                <a:latin typeface="Cambria" pitchFamily="18" charset="0"/>
              </a:rPr>
              <a:t>until 3 years– nursery school</a:t>
            </a:r>
          </a:p>
          <a:p>
            <a:pPr marL="285750" indent="-285750" fontAlgn="auto">
              <a:spcBef>
                <a:spcPts val="0"/>
              </a:spcBef>
              <a:spcAft>
                <a:spcPts val="0"/>
              </a:spcAft>
              <a:buFont typeface="Wingdings" panose="05000000000000000000" pitchFamily="2" charset="2"/>
              <a:buChar char="Ø"/>
              <a:defRPr/>
            </a:pPr>
            <a:r>
              <a:rPr lang="en-US" dirty="0">
                <a:solidFill>
                  <a:schemeClr val="tx1">
                    <a:lumMod val="85000"/>
                    <a:lumOff val="15000"/>
                  </a:schemeClr>
                </a:solidFill>
                <a:latin typeface="Cambria" pitchFamily="18" charset="0"/>
              </a:rPr>
              <a:t>3-6 years– kindergarten </a:t>
            </a:r>
          </a:p>
          <a:p>
            <a:pPr fontAlgn="auto">
              <a:spcBef>
                <a:spcPts val="0"/>
              </a:spcBef>
              <a:spcAft>
                <a:spcPts val="0"/>
              </a:spcAft>
              <a:defRPr/>
            </a:pPr>
            <a:endParaRPr lang="en-US" dirty="0">
              <a:solidFill>
                <a:schemeClr val="tx1">
                  <a:lumMod val="85000"/>
                  <a:lumOff val="15000"/>
                </a:schemeClr>
              </a:solidFill>
              <a:latin typeface="Cambria" pitchFamily="18" charset="0"/>
            </a:endParaRPr>
          </a:p>
          <a:p>
            <a:pPr marL="285750" indent="-285750" fontAlgn="auto">
              <a:spcBef>
                <a:spcPts val="0"/>
              </a:spcBef>
              <a:spcAft>
                <a:spcPts val="0"/>
              </a:spcAft>
              <a:buFont typeface="Courier New" panose="02070309020205020404" pitchFamily="49" charset="0"/>
              <a:buChar char="o"/>
              <a:defRPr/>
            </a:pPr>
            <a:r>
              <a:rPr lang="en-US" b="1" dirty="0">
                <a:solidFill>
                  <a:schemeClr val="tx1">
                    <a:lumMod val="85000"/>
                    <a:lumOff val="15000"/>
                  </a:schemeClr>
                </a:solidFill>
                <a:latin typeface="Cambria" pitchFamily="18" charset="0"/>
              </a:rPr>
              <a:t>Primary school </a:t>
            </a:r>
            <a:r>
              <a:rPr lang="en-US" dirty="0">
                <a:solidFill>
                  <a:schemeClr val="tx1">
                    <a:lumMod val="85000"/>
                    <a:lumOff val="15000"/>
                  </a:schemeClr>
                </a:solidFill>
                <a:latin typeface="Cambria" pitchFamily="18" charset="0"/>
              </a:rPr>
              <a:t>(</a:t>
            </a:r>
            <a:r>
              <a:rPr lang="en-US" dirty="0" err="1">
                <a:solidFill>
                  <a:schemeClr val="tx1">
                    <a:lumMod val="85000"/>
                    <a:lumOff val="15000"/>
                  </a:schemeClr>
                </a:solidFill>
                <a:latin typeface="Cambria" pitchFamily="18" charset="0"/>
              </a:rPr>
              <a:t>educación</a:t>
            </a:r>
            <a:r>
              <a:rPr lang="en-US" dirty="0">
                <a:solidFill>
                  <a:schemeClr val="tx1">
                    <a:lumMod val="85000"/>
                    <a:lumOff val="15000"/>
                  </a:schemeClr>
                </a:solidFill>
                <a:latin typeface="Cambria" pitchFamily="18" charset="0"/>
              </a:rPr>
              <a:t> </a:t>
            </a:r>
            <a:r>
              <a:rPr lang="en-US" dirty="0" err="1">
                <a:solidFill>
                  <a:schemeClr val="tx1">
                    <a:lumMod val="85000"/>
                    <a:lumOff val="15000"/>
                  </a:schemeClr>
                </a:solidFill>
                <a:latin typeface="Cambria" pitchFamily="18" charset="0"/>
              </a:rPr>
              <a:t>primaria</a:t>
            </a:r>
            <a:r>
              <a:rPr lang="en-US" dirty="0">
                <a:solidFill>
                  <a:schemeClr val="tx1">
                    <a:lumMod val="85000"/>
                    <a:lumOff val="15000"/>
                  </a:schemeClr>
                </a:solidFill>
                <a:latin typeface="Cambria" pitchFamily="18" charset="0"/>
              </a:rPr>
              <a:t>): 6-12 years</a:t>
            </a:r>
          </a:p>
          <a:p>
            <a:pPr fontAlgn="auto">
              <a:spcBef>
                <a:spcPts val="0"/>
              </a:spcBef>
              <a:spcAft>
                <a:spcPts val="0"/>
              </a:spcAft>
              <a:defRPr/>
            </a:pPr>
            <a:endParaRPr lang="en-US" dirty="0">
              <a:solidFill>
                <a:schemeClr val="tx1">
                  <a:lumMod val="85000"/>
                  <a:lumOff val="15000"/>
                </a:schemeClr>
              </a:solidFill>
              <a:latin typeface="Cambria" pitchFamily="18" charset="0"/>
            </a:endParaRPr>
          </a:p>
          <a:p>
            <a:pPr marL="285750" indent="-285750" fontAlgn="auto">
              <a:spcBef>
                <a:spcPts val="0"/>
              </a:spcBef>
              <a:spcAft>
                <a:spcPts val="0"/>
              </a:spcAft>
              <a:buFont typeface="Courier New" panose="02070309020205020404" pitchFamily="49" charset="0"/>
              <a:buChar char="o"/>
              <a:defRPr/>
            </a:pPr>
            <a:r>
              <a:rPr lang="en-US" b="1" dirty="0">
                <a:solidFill>
                  <a:schemeClr val="tx1">
                    <a:lumMod val="85000"/>
                    <a:lumOff val="15000"/>
                  </a:schemeClr>
                </a:solidFill>
                <a:latin typeface="Cambria" pitchFamily="18" charset="0"/>
              </a:rPr>
              <a:t>Secondary school </a:t>
            </a:r>
            <a:r>
              <a:rPr lang="en-US" dirty="0">
                <a:solidFill>
                  <a:schemeClr val="tx1">
                    <a:lumMod val="85000"/>
                    <a:lumOff val="15000"/>
                  </a:schemeClr>
                </a:solidFill>
                <a:latin typeface="Cambria" pitchFamily="18" charset="0"/>
              </a:rPr>
              <a:t>(</a:t>
            </a:r>
            <a:r>
              <a:rPr lang="en-US" dirty="0" err="1">
                <a:solidFill>
                  <a:schemeClr val="tx1">
                    <a:lumMod val="85000"/>
                    <a:lumOff val="15000"/>
                  </a:schemeClr>
                </a:solidFill>
                <a:latin typeface="Cambria" pitchFamily="18" charset="0"/>
              </a:rPr>
              <a:t>educación</a:t>
            </a:r>
            <a:r>
              <a:rPr lang="en-US" dirty="0">
                <a:solidFill>
                  <a:schemeClr val="tx1">
                    <a:lumMod val="85000"/>
                    <a:lumOff val="15000"/>
                  </a:schemeClr>
                </a:solidFill>
                <a:latin typeface="Cambria" pitchFamily="18" charset="0"/>
              </a:rPr>
              <a:t> </a:t>
            </a:r>
            <a:r>
              <a:rPr lang="en-US" dirty="0" err="1">
                <a:solidFill>
                  <a:schemeClr val="tx1">
                    <a:lumMod val="85000"/>
                    <a:lumOff val="15000"/>
                  </a:schemeClr>
                </a:solidFill>
                <a:latin typeface="Cambria" pitchFamily="18" charset="0"/>
              </a:rPr>
              <a:t>secundaria</a:t>
            </a:r>
            <a:r>
              <a:rPr lang="en-US" dirty="0">
                <a:solidFill>
                  <a:schemeClr val="tx1">
                    <a:lumMod val="85000"/>
                    <a:lumOff val="15000"/>
                  </a:schemeClr>
                </a:solidFill>
                <a:latin typeface="Cambria" pitchFamily="18" charset="0"/>
              </a:rPr>
              <a:t>), divided in:</a:t>
            </a:r>
          </a:p>
          <a:p>
            <a:pPr fontAlgn="auto">
              <a:spcBef>
                <a:spcPts val="0"/>
              </a:spcBef>
              <a:spcAft>
                <a:spcPts val="0"/>
              </a:spcAft>
              <a:defRPr/>
            </a:pPr>
            <a:endParaRPr lang="en-US" dirty="0">
              <a:solidFill>
                <a:schemeClr val="tx1">
                  <a:lumMod val="85000"/>
                  <a:lumOff val="15000"/>
                </a:schemeClr>
              </a:solidFill>
              <a:latin typeface="Cambria" pitchFamily="18" charset="0"/>
            </a:endParaRPr>
          </a:p>
          <a:p>
            <a:pPr marL="285750" indent="-285750" fontAlgn="auto">
              <a:spcBef>
                <a:spcPts val="0"/>
              </a:spcBef>
              <a:spcAft>
                <a:spcPts val="0"/>
              </a:spcAft>
              <a:buFont typeface="Wingdings" panose="05000000000000000000" pitchFamily="2" charset="2"/>
              <a:buChar char="Ø"/>
              <a:defRPr/>
            </a:pPr>
            <a:r>
              <a:rPr lang="en-US" dirty="0">
                <a:solidFill>
                  <a:schemeClr val="tx1">
                    <a:lumMod val="85000"/>
                    <a:lumOff val="15000"/>
                  </a:schemeClr>
                </a:solidFill>
                <a:latin typeface="Cambria" pitchFamily="18" charset="0"/>
              </a:rPr>
              <a:t>Obligatory secondary school (</a:t>
            </a:r>
            <a:r>
              <a:rPr lang="en-US" dirty="0" err="1">
                <a:solidFill>
                  <a:schemeClr val="tx1">
                    <a:lumMod val="85000"/>
                    <a:lumOff val="15000"/>
                  </a:schemeClr>
                </a:solidFill>
                <a:latin typeface="Cambria" pitchFamily="18" charset="0"/>
              </a:rPr>
              <a:t>educación</a:t>
            </a:r>
            <a:r>
              <a:rPr lang="en-US" dirty="0">
                <a:solidFill>
                  <a:schemeClr val="tx1">
                    <a:lumMod val="85000"/>
                    <a:lumOff val="15000"/>
                  </a:schemeClr>
                </a:solidFill>
                <a:latin typeface="Cambria" pitchFamily="18" charset="0"/>
              </a:rPr>
              <a:t> </a:t>
            </a:r>
            <a:r>
              <a:rPr lang="en-US" dirty="0" err="1">
                <a:solidFill>
                  <a:schemeClr val="tx1">
                    <a:lumMod val="85000"/>
                    <a:lumOff val="15000"/>
                  </a:schemeClr>
                </a:solidFill>
                <a:latin typeface="Cambria" pitchFamily="18" charset="0"/>
              </a:rPr>
              <a:t>secundaria</a:t>
            </a:r>
            <a:r>
              <a:rPr lang="en-US" dirty="0">
                <a:solidFill>
                  <a:schemeClr val="tx1">
                    <a:lumMod val="85000"/>
                    <a:lumOff val="15000"/>
                  </a:schemeClr>
                </a:solidFill>
                <a:latin typeface="Cambria" pitchFamily="18" charset="0"/>
              </a:rPr>
              <a:t> </a:t>
            </a:r>
            <a:r>
              <a:rPr lang="en-US" dirty="0" err="1">
                <a:solidFill>
                  <a:schemeClr val="tx1">
                    <a:lumMod val="85000"/>
                    <a:lumOff val="15000"/>
                  </a:schemeClr>
                </a:solidFill>
                <a:latin typeface="Cambria" pitchFamily="18" charset="0"/>
              </a:rPr>
              <a:t>obligatoria</a:t>
            </a:r>
            <a:r>
              <a:rPr lang="en-US" dirty="0">
                <a:solidFill>
                  <a:schemeClr val="tx1">
                    <a:lumMod val="85000"/>
                    <a:lumOff val="15000"/>
                  </a:schemeClr>
                </a:solidFill>
                <a:latin typeface="Cambria" pitchFamily="18" charset="0"/>
              </a:rPr>
              <a:t> E.S.O.), 12-16 years</a:t>
            </a:r>
          </a:p>
          <a:p>
            <a:pPr marL="285750" indent="-285750" fontAlgn="auto">
              <a:spcBef>
                <a:spcPts val="0"/>
              </a:spcBef>
              <a:spcAft>
                <a:spcPts val="0"/>
              </a:spcAft>
              <a:buFont typeface="Wingdings" panose="05000000000000000000" pitchFamily="2" charset="2"/>
              <a:buChar char="Ø"/>
              <a:defRPr/>
            </a:pPr>
            <a:r>
              <a:rPr lang="en-US" dirty="0" err="1">
                <a:solidFill>
                  <a:schemeClr val="tx1">
                    <a:lumMod val="85000"/>
                    <a:lumOff val="15000"/>
                  </a:schemeClr>
                </a:solidFill>
                <a:latin typeface="Cambria" pitchFamily="18" charset="0"/>
              </a:rPr>
              <a:t>Baccaulerate</a:t>
            </a:r>
            <a:r>
              <a:rPr lang="en-US" dirty="0">
                <a:solidFill>
                  <a:schemeClr val="tx1">
                    <a:lumMod val="85000"/>
                    <a:lumOff val="15000"/>
                  </a:schemeClr>
                </a:solidFill>
                <a:latin typeface="Cambria" pitchFamily="18" charset="0"/>
              </a:rPr>
              <a:t> (</a:t>
            </a:r>
            <a:r>
              <a:rPr lang="en-US" dirty="0" err="1">
                <a:solidFill>
                  <a:schemeClr val="tx1">
                    <a:lumMod val="85000"/>
                    <a:lumOff val="15000"/>
                  </a:schemeClr>
                </a:solidFill>
                <a:latin typeface="Cambria" pitchFamily="18" charset="0"/>
              </a:rPr>
              <a:t>bachillerato</a:t>
            </a:r>
            <a:r>
              <a:rPr lang="en-US" dirty="0">
                <a:solidFill>
                  <a:schemeClr val="tx1">
                    <a:lumMod val="85000"/>
                    <a:lumOff val="15000"/>
                  </a:schemeClr>
                </a:solidFill>
                <a:latin typeface="Cambria" pitchFamily="18" charset="0"/>
              </a:rPr>
              <a:t> L.O.G.S.E.), 16-18 years</a:t>
            </a:r>
          </a:p>
          <a:p>
            <a:pPr fontAlgn="auto">
              <a:spcBef>
                <a:spcPts val="0"/>
              </a:spcBef>
              <a:spcAft>
                <a:spcPts val="0"/>
              </a:spcAft>
              <a:defRPr/>
            </a:pPr>
            <a:r>
              <a:rPr lang="en-US" dirty="0">
                <a:solidFill>
                  <a:schemeClr val="tx1">
                    <a:lumMod val="85000"/>
                    <a:lumOff val="15000"/>
                  </a:schemeClr>
                </a:solidFill>
                <a:latin typeface="Cambria" pitchFamily="18" charset="0"/>
              </a:rPr>
              <a:t>or</a:t>
            </a:r>
          </a:p>
          <a:p>
            <a:pPr marL="285750" indent="-285750" fontAlgn="auto">
              <a:spcBef>
                <a:spcPts val="0"/>
              </a:spcBef>
              <a:spcAft>
                <a:spcPts val="0"/>
              </a:spcAft>
              <a:buFont typeface="Wingdings" panose="05000000000000000000" pitchFamily="2" charset="2"/>
              <a:buChar char="Ø"/>
              <a:defRPr/>
            </a:pPr>
            <a:r>
              <a:rPr lang="en-US" dirty="0">
                <a:solidFill>
                  <a:schemeClr val="tx1">
                    <a:lumMod val="85000"/>
                    <a:lumOff val="15000"/>
                  </a:schemeClr>
                </a:solidFill>
                <a:latin typeface="Cambria" pitchFamily="18" charset="0"/>
              </a:rPr>
              <a:t>Middle Grade Training  Cycles (</a:t>
            </a:r>
            <a:r>
              <a:rPr lang="en-US" dirty="0" err="1">
                <a:solidFill>
                  <a:schemeClr val="tx1">
                    <a:lumMod val="85000"/>
                    <a:lumOff val="15000"/>
                  </a:schemeClr>
                </a:solidFill>
                <a:latin typeface="Cambria" pitchFamily="18" charset="0"/>
              </a:rPr>
              <a:t>formación</a:t>
            </a:r>
            <a:r>
              <a:rPr lang="en-US" dirty="0">
                <a:solidFill>
                  <a:schemeClr val="tx1">
                    <a:lumMod val="85000"/>
                    <a:lumOff val="15000"/>
                  </a:schemeClr>
                </a:solidFill>
                <a:latin typeface="Cambria" pitchFamily="18" charset="0"/>
              </a:rPr>
              <a:t> </a:t>
            </a:r>
            <a:r>
              <a:rPr lang="en-US" dirty="0" err="1">
                <a:solidFill>
                  <a:schemeClr val="tx1">
                    <a:lumMod val="85000"/>
                    <a:lumOff val="15000"/>
                  </a:schemeClr>
                </a:solidFill>
                <a:latin typeface="Cambria" pitchFamily="18" charset="0"/>
              </a:rPr>
              <a:t>profesional</a:t>
            </a:r>
            <a:r>
              <a:rPr lang="en-US" dirty="0">
                <a:solidFill>
                  <a:schemeClr val="tx1">
                    <a:lumMod val="85000"/>
                    <a:lumOff val="15000"/>
                  </a:schemeClr>
                </a:solidFill>
                <a:latin typeface="Cambria" pitchFamily="18" charset="0"/>
              </a:rPr>
              <a:t> de </a:t>
            </a:r>
            <a:r>
              <a:rPr lang="en-US" dirty="0" err="1">
                <a:solidFill>
                  <a:schemeClr val="tx1">
                    <a:lumMod val="85000"/>
                    <a:lumOff val="15000"/>
                  </a:schemeClr>
                </a:solidFill>
                <a:latin typeface="Cambria" pitchFamily="18" charset="0"/>
              </a:rPr>
              <a:t>grado</a:t>
            </a:r>
            <a:r>
              <a:rPr lang="en-US" dirty="0">
                <a:solidFill>
                  <a:schemeClr val="tx1">
                    <a:lumMod val="85000"/>
                    <a:lumOff val="15000"/>
                  </a:schemeClr>
                </a:solidFill>
                <a:latin typeface="Cambria" pitchFamily="18" charset="0"/>
              </a:rPr>
              <a:t> </a:t>
            </a:r>
            <a:r>
              <a:rPr lang="en-US" dirty="0" err="1">
                <a:solidFill>
                  <a:schemeClr val="tx1">
                    <a:lumMod val="85000"/>
                    <a:lumOff val="15000"/>
                  </a:schemeClr>
                </a:solidFill>
                <a:latin typeface="Cambria" pitchFamily="18" charset="0"/>
              </a:rPr>
              <a:t>medio</a:t>
            </a:r>
            <a:r>
              <a:rPr lang="en-US" dirty="0">
                <a:solidFill>
                  <a:schemeClr val="tx1">
                    <a:lumMod val="85000"/>
                    <a:lumOff val="15000"/>
                  </a:schemeClr>
                </a:solidFill>
                <a:latin typeface="Cambria" pitchFamily="18" charset="0"/>
              </a:rPr>
              <a:t>)</a:t>
            </a:r>
          </a:p>
          <a:p>
            <a:pPr marL="285750" indent="-285750" fontAlgn="auto">
              <a:spcBef>
                <a:spcPts val="0"/>
              </a:spcBef>
              <a:spcAft>
                <a:spcPts val="0"/>
              </a:spcAft>
              <a:buFont typeface="Wingdings" panose="05000000000000000000" pitchFamily="2" charset="2"/>
              <a:buChar char="Ø"/>
              <a:defRPr/>
            </a:pPr>
            <a:r>
              <a:rPr lang="en-US" dirty="0">
                <a:solidFill>
                  <a:schemeClr val="tx1">
                    <a:lumMod val="85000"/>
                    <a:lumOff val="15000"/>
                  </a:schemeClr>
                </a:solidFill>
                <a:latin typeface="Cambria" pitchFamily="18" charset="0"/>
              </a:rPr>
              <a:t> Superior Level Training  Cycles (</a:t>
            </a:r>
            <a:r>
              <a:rPr lang="en-US" dirty="0" err="1">
                <a:solidFill>
                  <a:schemeClr val="tx1">
                    <a:lumMod val="85000"/>
                    <a:lumOff val="15000"/>
                  </a:schemeClr>
                </a:solidFill>
                <a:latin typeface="Cambria" pitchFamily="18" charset="0"/>
              </a:rPr>
              <a:t>formación</a:t>
            </a:r>
            <a:r>
              <a:rPr lang="en-US" dirty="0">
                <a:solidFill>
                  <a:schemeClr val="tx1">
                    <a:lumMod val="85000"/>
                    <a:lumOff val="15000"/>
                  </a:schemeClr>
                </a:solidFill>
                <a:latin typeface="Cambria" pitchFamily="18" charset="0"/>
              </a:rPr>
              <a:t> </a:t>
            </a:r>
            <a:r>
              <a:rPr lang="en-US" dirty="0" err="1">
                <a:solidFill>
                  <a:schemeClr val="tx1">
                    <a:lumMod val="85000"/>
                    <a:lumOff val="15000"/>
                  </a:schemeClr>
                </a:solidFill>
                <a:latin typeface="Cambria" pitchFamily="18" charset="0"/>
              </a:rPr>
              <a:t>profesional</a:t>
            </a:r>
            <a:r>
              <a:rPr lang="en-US" dirty="0">
                <a:solidFill>
                  <a:schemeClr val="tx1">
                    <a:lumMod val="85000"/>
                    <a:lumOff val="15000"/>
                  </a:schemeClr>
                </a:solidFill>
                <a:latin typeface="Cambria" pitchFamily="18" charset="0"/>
              </a:rPr>
              <a:t> de </a:t>
            </a:r>
            <a:r>
              <a:rPr lang="en-US" dirty="0" err="1">
                <a:solidFill>
                  <a:schemeClr val="tx1">
                    <a:lumMod val="85000"/>
                    <a:lumOff val="15000"/>
                  </a:schemeClr>
                </a:solidFill>
                <a:latin typeface="Cambria" pitchFamily="18" charset="0"/>
              </a:rPr>
              <a:t>grado</a:t>
            </a:r>
            <a:r>
              <a:rPr lang="en-US" dirty="0">
                <a:solidFill>
                  <a:schemeClr val="tx1">
                    <a:lumMod val="85000"/>
                    <a:lumOff val="15000"/>
                  </a:schemeClr>
                </a:solidFill>
                <a:latin typeface="Cambria" pitchFamily="18" charset="0"/>
              </a:rPr>
              <a:t> superior)</a:t>
            </a:r>
          </a:p>
          <a:p>
            <a:pPr fontAlgn="auto">
              <a:spcBef>
                <a:spcPts val="0"/>
              </a:spcBef>
              <a:spcAft>
                <a:spcPts val="0"/>
              </a:spcAft>
              <a:defRPr/>
            </a:pPr>
            <a:endParaRPr lang="en-US" dirty="0">
              <a:solidFill>
                <a:schemeClr val="tx1">
                  <a:lumMod val="85000"/>
                  <a:lumOff val="15000"/>
                </a:schemeClr>
              </a:solidFill>
              <a:latin typeface="Cambria" pitchFamily="18" charset="0"/>
            </a:endParaRPr>
          </a:p>
          <a:p>
            <a:pPr marL="285750" indent="-285750" fontAlgn="auto">
              <a:spcBef>
                <a:spcPts val="0"/>
              </a:spcBef>
              <a:spcAft>
                <a:spcPts val="0"/>
              </a:spcAft>
              <a:buFont typeface="Courier New" panose="02070309020205020404" pitchFamily="49" charset="0"/>
              <a:buChar char="o"/>
              <a:defRPr/>
            </a:pPr>
            <a:r>
              <a:rPr lang="en-US" b="1" dirty="0">
                <a:solidFill>
                  <a:schemeClr val="tx1">
                    <a:lumMod val="85000"/>
                    <a:lumOff val="15000"/>
                  </a:schemeClr>
                </a:solidFill>
                <a:latin typeface="Cambria" pitchFamily="18" charset="0"/>
              </a:rPr>
              <a:t>Higher education </a:t>
            </a:r>
            <a:r>
              <a:rPr lang="en-US" dirty="0">
                <a:solidFill>
                  <a:schemeClr val="tx1">
                    <a:lumMod val="85000"/>
                    <a:lumOff val="15000"/>
                  </a:schemeClr>
                </a:solidFill>
                <a:latin typeface="Cambria" pitchFamily="18" charset="0"/>
              </a:rPr>
              <a:t>(</a:t>
            </a:r>
            <a:r>
              <a:rPr lang="en-US" dirty="0" err="1">
                <a:solidFill>
                  <a:schemeClr val="tx1">
                    <a:lumMod val="85000"/>
                    <a:lumOff val="15000"/>
                  </a:schemeClr>
                </a:solidFill>
                <a:latin typeface="Cambria" pitchFamily="18" charset="0"/>
              </a:rPr>
              <a:t>educación</a:t>
            </a:r>
            <a:r>
              <a:rPr lang="en-US" dirty="0">
                <a:solidFill>
                  <a:schemeClr val="tx1">
                    <a:lumMod val="85000"/>
                    <a:lumOff val="15000"/>
                  </a:schemeClr>
                </a:solidFill>
                <a:latin typeface="Cambria" pitchFamily="18" charset="0"/>
              </a:rPr>
              <a:t> </a:t>
            </a:r>
            <a:r>
              <a:rPr lang="en-US" dirty="0" err="1">
                <a:solidFill>
                  <a:schemeClr val="tx1">
                    <a:lumMod val="85000"/>
                    <a:lumOff val="15000"/>
                  </a:schemeClr>
                </a:solidFill>
                <a:latin typeface="Cambria" pitchFamily="18" charset="0"/>
              </a:rPr>
              <a:t>universitaria</a:t>
            </a:r>
            <a:r>
              <a:rPr lang="en-US" dirty="0">
                <a:solidFill>
                  <a:schemeClr val="tx1">
                    <a:lumMod val="85000"/>
                    <a:lumOff val="15000"/>
                  </a:schemeClr>
                </a:solidFill>
                <a:latin typeface="Cambria" pitchFamily="18" charset="0"/>
              </a:rPr>
              <a:t>)</a:t>
            </a:r>
            <a:endParaRPr lang="en-US" dirty="0">
              <a:solidFill>
                <a:schemeClr val="tx1">
                  <a:lumMod val="85000"/>
                  <a:lumOff val="15000"/>
                </a:schemeClr>
              </a:solidFill>
              <a:latin typeface="+mn-lt"/>
            </a:endParaRPr>
          </a:p>
          <a:p>
            <a:pPr fontAlgn="auto">
              <a:spcBef>
                <a:spcPts val="0"/>
              </a:spcBef>
              <a:spcAft>
                <a:spcPts val="0"/>
              </a:spcAft>
              <a:defRPr/>
            </a:pPr>
            <a:endParaRPr lang="pl-PL" dirty="0">
              <a:latin typeface="+mn-lt"/>
            </a:endParaRPr>
          </a:p>
        </p:txBody>
      </p:sp>
      <p:pic>
        <p:nvPicPr>
          <p:cNvPr id="17414" name="7 Imagen" descr="EU flag-Erasmus+_vect_POS.jpg"/>
          <p:cNvPicPr>
            <a:picLocks noChangeAspect="1"/>
          </p:cNvPicPr>
          <p:nvPr/>
        </p:nvPicPr>
        <p:blipFill>
          <a:blip r:embed="rId3"/>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900113" y="333375"/>
            <a:ext cx="6696075" cy="1168400"/>
          </a:xfrm>
          <a:prstGeom prst="rect">
            <a:avLst/>
          </a:prstGeom>
          <a:noFill/>
        </p:spPr>
        <p:txBody>
          <a:bodyPr>
            <a:spAutoFit/>
          </a:bodyPr>
          <a:lstStyle/>
          <a:p>
            <a:pPr fontAlgn="auto">
              <a:spcBef>
                <a:spcPts val="0"/>
              </a:spcBef>
              <a:spcAft>
                <a:spcPts val="0"/>
              </a:spcAft>
              <a:defRPr/>
            </a:pPr>
            <a:r>
              <a:rPr lang="en-US" sz="4000" b="1" dirty="0">
                <a:solidFill>
                  <a:schemeClr val="tx1">
                    <a:lumMod val="75000"/>
                    <a:lumOff val="25000"/>
                  </a:schemeClr>
                </a:solidFill>
                <a:latin typeface="Cambria" pitchFamily="18" charset="0"/>
              </a:rPr>
              <a:t>The specialist education</a:t>
            </a:r>
          </a:p>
          <a:p>
            <a:pPr fontAlgn="auto">
              <a:spcBef>
                <a:spcPts val="0"/>
              </a:spcBef>
              <a:spcAft>
                <a:spcPts val="0"/>
              </a:spcAft>
              <a:defRPr/>
            </a:pPr>
            <a:r>
              <a:rPr lang="es-ES" sz="3000" b="1" i="1" dirty="0">
                <a:solidFill>
                  <a:schemeClr val="tx1">
                    <a:lumMod val="65000"/>
                    <a:lumOff val="35000"/>
                  </a:schemeClr>
                </a:solidFill>
                <a:latin typeface="Cambria" pitchFamily="18" charset="0"/>
              </a:rPr>
              <a:t>Enseñanza de régimen especial</a:t>
            </a:r>
          </a:p>
        </p:txBody>
      </p:sp>
      <p:sp>
        <p:nvSpPr>
          <p:cNvPr id="15" name="TextBox 6"/>
          <p:cNvSpPr txBox="1"/>
          <p:nvPr/>
        </p:nvSpPr>
        <p:spPr>
          <a:xfrm>
            <a:off x="900113" y="1484313"/>
            <a:ext cx="7632700" cy="3924300"/>
          </a:xfrm>
          <a:prstGeom prst="rect">
            <a:avLst/>
          </a:prstGeom>
          <a:noFill/>
        </p:spPr>
        <p:txBody>
          <a:bodyPr>
            <a:spAutoFit/>
          </a:bodyPr>
          <a:lstStyle/>
          <a:p>
            <a:pPr fontAlgn="auto">
              <a:spcBef>
                <a:spcPts val="0"/>
              </a:spcBef>
              <a:spcAft>
                <a:spcPts val="0"/>
              </a:spcAft>
              <a:defRPr/>
            </a:pPr>
            <a:endParaRPr lang="pl-PL" sz="2400" dirty="0">
              <a:latin typeface="+mn-lt"/>
            </a:endParaRPr>
          </a:p>
          <a:p>
            <a:pPr marL="285750" indent="-285750" fontAlgn="auto">
              <a:lnSpc>
                <a:spcPct val="250000"/>
              </a:lnSpc>
              <a:spcBef>
                <a:spcPts val="0"/>
              </a:spcBef>
              <a:spcAft>
                <a:spcPts val="0"/>
              </a:spcAft>
              <a:buFont typeface="Wingdings" panose="05000000000000000000" pitchFamily="2" charset="2"/>
              <a:buChar char="Ø"/>
              <a:defRPr/>
            </a:pPr>
            <a:r>
              <a:rPr lang="es-ES" dirty="0">
                <a:solidFill>
                  <a:schemeClr val="tx1">
                    <a:lumMod val="85000"/>
                    <a:lumOff val="15000"/>
                  </a:schemeClr>
                </a:solidFill>
                <a:latin typeface="Cambria" pitchFamily="18" charset="0"/>
              </a:rPr>
              <a:t>Art </a:t>
            </a:r>
            <a:r>
              <a:rPr lang="es-ES" dirty="0" err="1">
                <a:solidFill>
                  <a:schemeClr val="tx1">
                    <a:lumMod val="85000"/>
                    <a:lumOff val="15000"/>
                  </a:schemeClr>
                </a:solidFill>
                <a:latin typeface="Cambria" pitchFamily="18" charset="0"/>
              </a:rPr>
              <a:t>schools</a:t>
            </a:r>
            <a:r>
              <a:rPr lang="es-ES" dirty="0">
                <a:solidFill>
                  <a:schemeClr val="tx1">
                    <a:lumMod val="85000"/>
                    <a:lumOff val="15000"/>
                  </a:schemeClr>
                </a:solidFill>
                <a:latin typeface="Cambria" pitchFamily="18" charset="0"/>
              </a:rPr>
              <a:t> </a:t>
            </a:r>
            <a:r>
              <a:rPr lang="es-ES" i="1" dirty="0">
                <a:solidFill>
                  <a:schemeClr val="tx1">
                    <a:lumMod val="85000"/>
                    <a:lumOff val="15000"/>
                  </a:schemeClr>
                </a:solidFill>
                <a:latin typeface="Cambria" pitchFamily="18" charset="0"/>
              </a:rPr>
              <a:t>(enseñanzas artísticas)</a:t>
            </a:r>
            <a:endParaRPr lang="pl-PL" i="1" dirty="0">
              <a:solidFill>
                <a:schemeClr val="tx1">
                  <a:lumMod val="85000"/>
                  <a:lumOff val="15000"/>
                </a:schemeClr>
              </a:solidFill>
              <a:latin typeface="Cambria" pitchFamily="18" charset="0"/>
            </a:endParaRPr>
          </a:p>
          <a:p>
            <a:pPr marL="285750" indent="-285750" fontAlgn="auto">
              <a:lnSpc>
                <a:spcPct val="250000"/>
              </a:lnSpc>
              <a:spcBef>
                <a:spcPts val="0"/>
              </a:spcBef>
              <a:spcAft>
                <a:spcPts val="0"/>
              </a:spcAft>
              <a:buFont typeface="Wingdings" panose="05000000000000000000" pitchFamily="2" charset="2"/>
              <a:buChar char="Ø"/>
              <a:defRPr/>
            </a:pPr>
            <a:r>
              <a:rPr lang="es-ES" dirty="0" err="1">
                <a:solidFill>
                  <a:schemeClr val="tx1">
                    <a:lumMod val="85000"/>
                    <a:lumOff val="15000"/>
                  </a:schemeClr>
                </a:solidFill>
                <a:latin typeface="Cambria" pitchFamily="18" charset="0"/>
              </a:rPr>
              <a:t>Public</a:t>
            </a:r>
            <a:r>
              <a:rPr lang="es-ES" dirty="0">
                <a:solidFill>
                  <a:schemeClr val="tx1">
                    <a:lumMod val="85000"/>
                    <a:lumOff val="15000"/>
                  </a:schemeClr>
                </a:solidFill>
                <a:latin typeface="Cambria" pitchFamily="18" charset="0"/>
              </a:rPr>
              <a:t> </a:t>
            </a:r>
            <a:r>
              <a:rPr lang="es-ES" dirty="0" err="1">
                <a:solidFill>
                  <a:schemeClr val="tx1">
                    <a:lumMod val="85000"/>
                    <a:lumOff val="15000"/>
                  </a:schemeClr>
                </a:solidFill>
                <a:latin typeface="Cambria" pitchFamily="18" charset="0"/>
              </a:rPr>
              <a:t>aeronautical</a:t>
            </a:r>
            <a:r>
              <a:rPr lang="es-ES" dirty="0">
                <a:solidFill>
                  <a:schemeClr val="tx1">
                    <a:lumMod val="85000"/>
                    <a:lumOff val="15000"/>
                  </a:schemeClr>
                </a:solidFill>
                <a:latin typeface="Cambria" pitchFamily="18" charset="0"/>
              </a:rPr>
              <a:t> </a:t>
            </a:r>
            <a:r>
              <a:rPr lang="es-ES" dirty="0" err="1">
                <a:solidFill>
                  <a:schemeClr val="tx1">
                    <a:lumMod val="85000"/>
                    <a:lumOff val="15000"/>
                  </a:schemeClr>
                </a:solidFill>
                <a:latin typeface="Cambria" pitchFamily="18" charset="0"/>
              </a:rPr>
              <a:t>school</a:t>
            </a:r>
            <a:endParaRPr lang="pl-PL" dirty="0">
              <a:solidFill>
                <a:schemeClr val="tx1">
                  <a:lumMod val="85000"/>
                  <a:lumOff val="15000"/>
                </a:schemeClr>
              </a:solidFill>
              <a:latin typeface="Cambria" pitchFamily="18" charset="0"/>
            </a:endParaRPr>
          </a:p>
          <a:p>
            <a:pPr marL="285750" indent="-285750" fontAlgn="auto">
              <a:lnSpc>
                <a:spcPct val="250000"/>
              </a:lnSpc>
              <a:spcBef>
                <a:spcPts val="0"/>
              </a:spcBef>
              <a:spcAft>
                <a:spcPts val="0"/>
              </a:spcAft>
              <a:buFont typeface="Wingdings" panose="05000000000000000000" pitchFamily="2" charset="2"/>
              <a:buChar char="Ø"/>
              <a:defRPr/>
            </a:pPr>
            <a:r>
              <a:rPr lang="es-ES" dirty="0" err="1">
                <a:solidFill>
                  <a:schemeClr val="tx1">
                    <a:lumMod val="85000"/>
                    <a:lumOff val="15000"/>
                  </a:schemeClr>
                </a:solidFill>
                <a:latin typeface="Cambria" pitchFamily="18" charset="0"/>
              </a:rPr>
              <a:t>Music</a:t>
            </a:r>
            <a:r>
              <a:rPr lang="es-ES" dirty="0">
                <a:solidFill>
                  <a:schemeClr val="tx1">
                    <a:lumMod val="85000"/>
                    <a:lumOff val="15000"/>
                  </a:schemeClr>
                </a:solidFill>
                <a:latin typeface="Cambria" pitchFamily="18" charset="0"/>
              </a:rPr>
              <a:t> </a:t>
            </a:r>
            <a:r>
              <a:rPr lang="es-ES" dirty="0" err="1">
                <a:solidFill>
                  <a:schemeClr val="tx1">
                    <a:lumMod val="85000"/>
                    <a:lumOff val="15000"/>
                  </a:schemeClr>
                </a:solidFill>
                <a:latin typeface="Cambria" pitchFamily="18" charset="0"/>
              </a:rPr>
              <a:t>school</a:t>
            </a:r>
            <a:endParaRPr lang="pl-PL" dirty="0">
              <a:solidFill>
                <a:schemeClr val="tx1">
                  <a:lumMod val="85000"/>
                  <a:lumOff val="15000"/>
                </a:schemeClr>
              </a:solidFill>
              <a:latin typeface="Cambria" pitchFamily="18" charset="0"/>
            </a:endParaRPr>
          </a:p>
          <a:p>
            <a:pPr marL="285750" indent="-285750" fontAlgn="auto">
              <a:lnSpc>
                <a:spcPct val="250000"/>
              </a:lnSpc>
              <a:spcBef>
                <a:spcPts val="0"/>
              </a:spcBef>
              <a:spcAft>
                <a:spcPts val="0"/>
              </a:spcAft>
              <a:buFont typeface="Wingdings" panose="05000000000000000000" pitchFamily="2" charset="2"/>
              <a:buChar char="Ø"/>
              <a:defRPr/>
            </a:pPr>
            <a:r>
              <a:rPr lang="es-ES" dirty="0" err="1">
                <a:solidFill>
                  <a:schemeClr val="tx1">
                    <a:lumMod val="85000"/>
                    <a:lumOff val="15000"/>
                  </a:schemeClr>
                </a:solidFill>
                <a:latin typeface="Cambria" pitchFamily="18" charset="0"/>
              </a:rPr>
              <a:t>Military</a:t>
            </a:r>
            <a:r>
              <a:rPr lang="es-ES" dirty="0">
                <a:solidFill>
                  <a:schemeClr val="tx1">
                    <a:lumMod val="85000"/>
                    <a:lumOff val="15000"/>
                  </a:schemeClr>
                </a:solidFill>
                <a:latin typeface="Cambria" pitchFamily="18" charset="0"/>
              </a:rPr>
              <a:t> </a:t>
            </a:r>
            <a:r>
              <a:rPr lang="es-ES" dirty="0" err="1">
                <a:solidFill>
                  <a:schemeClr val="tx1">
                    <a:lumMod val="85000"/>
                    <a:lumOff val="15000"/>
                  </a:schemeClr>
                </a:solidFill>
                <a:latin typeface="Cambria" pitchFamily="18" charset="0"/>
              </a:rPr>
              <a:t>academy</a:t>
            </a:r>
            <a:r>
              <a:rPr lang="es-ES" dirty="0">
                <a:solidFill>
                  <a:schemeClr val="tx1">
                    <a:lumMod val="85000"/>
                    <a:lumOff val="15000"/>
                  </a:schemeClr>
                </a:solidFill>
                <a:latin typeface="Cambria" pitchFamily="18" charset="0"/>
              </a:rPr>
              <a:t> </a:t>
            </a:r>
            <a:endParaRPr lang="pl-PL" dirty="0">
              <a:solidFill>
                <a:schemeClr val="tx1">
                  <a:lumMod val="85000"/>
                  <a:lumOff val="15000"/>
                </a:schemeClr>
              </a:solidFill>
              <a:latin typeface="Cambria" pitchFamily="18" charset="0"/>
            </a:endParaRPr>
          </a:p>
          <a:p>
            <a:pPr marL="285750" indent="-285750" fontAlgn="auto">
              <a:lnSpc>
                <a:spcPct val="250000"/>
              </a:lnSpc>
              <a:spcBef>
                <a:spcPts val="0"/>
              </a:spcBef>
              <a:spcAft>
                <a:spcPts val="0"/>
              </a:spcAft>
              <a:buFont typeface="Wingdings" panose="05000000000000000000" pitchFamily="2" charset="2"/>
              <a:buChar char="Ø"/>
              <a:defRPr/>
            </a:pPr>
            <a:r>
              <a:rPr lang="es-ES" dirty="0" err="1">
                <a:solidFill>
                  <a:schemeClr val="tx1">
                    <a:lumMod val="85000"/>
                    <a:lumOff val="15000"/>
                  </a:schemeClr>
                </a:solidFill>
                <a:latin typeface="Cambria" pitchFamily="18" charset="0"/>
              </a:rPr>
              <a:t>Language</a:t>
            </a:r>
            <a:r>
              <a:rPr lang="es-ES" dirty="0">
                <a:solidFill>
                  <a:schemeClr val="tx1">
                    <a:lumMod val="85000"/>
                    <a:lumOff val="15000"/>
                  </a:schemeClr>
                </a:solidFill>
                <a:latin typeface="Cambria" pitchFamily="18" charset="0"/>
              </a:rPr>
              <a:t> </a:t>
            </a:r>
            <a:r>
              <a:rPr lang="es-ES" dirty="0" err="1">
                <a:solidFill>
                  <a:schemeClr val="tx1">
                    <a:lumMod val="85000"/>
                    <a:lumOff val="15000"/>
                  </a:schemeClr>
                </a:solidFill>
                <a:latin typeface="Cambria" pitchFamily="18" charset="0"/>
              </a:rPr>
              <a:t>schools</a:t>
            </a:r>
            <a:r>
              <a:rPr lang="es-ES" dirty="0">
                <a:solidFill>
                  <a:schemeClr val="tx1">
                    <a:lumMod val="85000"/>
                    <a:lumOff val="15000"/>
                  </a:schemeClr>
                </a:solidFill>
                <a:latin typeface="Cambria" pitchFamily="18" charset="0"/>
              </a:rPr>
              <a:t> (</a:t>
            </a:r>
            <a:r>
              <a:rPr lang="es-ES" i="1" dirty="0">
                <a:solidFill>
                  <a:schemeClr val="tx1">
                    <a:lumMod val="85000"/>
                    <a:lumOff val="15000"/>
                  </a:schemeClr>
                </a:solidFill>
                <a:latin typeface="Cambria" pitchFamily="18" charset="0"/>
              </a:rPr>
              <a:t>enseñanzas de idioma</a:t>
            </a:r>
            <a:r>
              <a:rPr lang="pl-PL" i="1" dirty="0">
                <a:solidFill>
                  <a:schemeClr val="tx1">
                    <a:lumMod val="85000"/>
                    <a:lumOff val="15000"/>
                  </a:schemeClr>
                </a:solidFill>
                <a:latin typeface="Cambria" pitchFamily="18" charset="0"/>
              </a:rPr>
              <a:t>s</a:t>
            </a:r>
            <a:r>
              <a:rPr lang="es-ES" dirty="0">
                <a:solidFill>
                  <a:schemeClr val="tx1">
                    <a:lumMod val="85000"/>
                    <a:lumOff val="15000"/>
                  </a:schemeClr>
                </a:solidFill>
                <a:latin typeface="Cambria" pitchFamily="18" charset="0"/>
              </a:rPr>
              <a:t>)</a:t>
            </a:r>
            <a:endParaRPr lang="en-GB" dirty="0">
              <a:solidFill>
                <a:schemeClr val="tx1">
                  <a:lumMod val="85000"/>
                  <a:lumOff val="15000"/>
                </a:schemeClr>
              </a:solidFill>
              <a:latin typeface="Cambria" pitchFamily="18" charset="0"/>
            </a:endParaRPr>
          </a:p>
        </p:txBody>
      </p:sp>
      <p:pic>
        <p:nvPicPr>
          <p:cNvPr id="16" name="Picture 7"/>
          <p:cNvPicPr>
            <a:picLocks noChangeAspect="1"/>
          </p:cNvPicPr>
          <p:nvPr/>
        </p:nvPicPr>
        <p:blipFill>
          <a:blip r:embed="rId3" cstate="print">
            <a:extLst>
              <a:ext uri="{28A0092B-C50C-407E-A947-70E740481C1C}"/>
            </a:extLst>
          </a:blip>
          <a:stretch>
            <a:fillRect/>
          </a:stretch>
        </p:blipFill>
        <p:spPr>
          <a:xfrm>
            <a:off x="5436096" y="2564904"/>
            <a:ext cx="2304256" cy="151216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7" name="Picture 8"/>
          <p:cNvPicPr>
            <a:picLocks noChangeAspect="1"/>
          </p:cNvPicPr>
          <p:nvPr/>
        </p:nvPicPr>
        <p:blipFill>
          <a:blip r:embed="rId4" cstate="print">
            <a:extLst>
              <a:ext uri="{28A0092B-C50C-407E-A947-70E740481C1C}"/>
            </a:extLst>
          </a:blip>
          <a:stretch>
            <a:fillRect/>
          </a:stretch>
        </p:blipFill>
        <p:spPr>
          <a:xfrm>
            <a:off x="6588224" y="4077072"/>
            <a:ext cx="2095500" cy="21812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8440" name="9 Imagen" descr="EU flag-Erasmus+_vect_POS.jpg"/>
          <p:cNvPicPr>
            <a:picLocks noChangeAspect="1"/>
          </p:cNvPicPr>
          <p:nvPr/>
        </p:nvPicPr>
        <p:blipFill>
          <a:blip r:embed="rId5"/>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900113" y="620713"/>
            <a:ext cx="5975350" cy="769937"/>
          </a:xfrm>
          <a:prstGeom prst="rect">
            <a:avLst/>
          </a:prstGeom>
          <a:noFill/>
        </p:spPr>
        <p:txBody>
          <a:bodyPr>
            <a:spAutoFit/>
          </a:bodyPr>
          <a:lstStyle/>
          <a:p>
            <a:pPr algn="just" fontAlgn="auto">
              <a:spcBef>
                <a:spcPts val="0"/>
              </a:spcBef>
              <a:spcAft>
                <a:spcPts val="0"/>
              </a:spcAft>
              <a:defRPr/>
            </a:pPr>
            <a:r>
              <a:rPr lang="en-US" sz="4400" b="1" dirty="0">
                <a:solidFill>
                  <a:schemeClr val="tx1">
                    <a:lumMod val="85000"/>
                    <a:lumOff val="15000"/>
                  </a:schemeClr>
                </a:solidFill>
                <a:latin typeface="Cambria" pitchFamily="18" charset="0"/>
              </a:rPr>
              <a:t>Catholic Schools</a:t>
            </a:r>
            <a:endParaRPr lang="en-US" sz="4400" b="1" dirty="0">
              <a:solidFill>
                <a:schemeClr val="tx1">
                  <a:lumMod val="85000"/>
                  <a:lumOff val="15000"/>
                </a:schemeClr>
              </a:solidFill>
              <a:latin typeface="Cambria" pitchFamily="18" charset="0"/>
            </a:endParaRPr>
          </a:p>
        </p:txBody>
      </p:sp>
      <p:sp>
        <p:nvSpPr>
          <p:cNvPr id="15" name="TextBox 3"/>
          <p:cNvSpPr txBox="1"/>
          <p:nvPr/>
        </p:nvSpPr>
        <p:spPr>
          <a:xfrm>
            <a:off x="900113" y="1916113"/>
            <a:ext cx="6119812" cy="3416300"/>
          </a:xfrm>
          <a:prstGeom prst="rect">
            <a:avLst/>
          </a:prstGeom>
          <a:noFill/>
        </p:spPr>
        <p:txBody>
          <a:bodyPr>
            <a:spAutoFit/>
          </a:bodyPr>
          <a:lstStyle/>
          <a:p>
            <a:pPr marL="285750" indent="-285750" fontAlgn="auto">
              <a:lnSpc>
                <a:spcPct val="200000"/>
              </a:lnSpc>
              <a:spcBef>
                <a:spcPts val="0"/>
              </a:spcBef>
              <a:spcAft>
                <a:spcPts val="0"/>
              </a:spcAft>
              <a:buFont typeface="Arial" panose="020B0604020202020204" pitchFamily="34" charset="0"/>
              <a:buChar char="•"/>
              <a:defRPr/>
            </a:pPr>
            <a:r>
              <a:rPr lang="en-US" dirty="0">
                <a:solidFill>
                  <a:schemeClr val="tx1">
                    <a:lumMod val="85000"/>
                    <a:lumOff val="15000"/>
                  </a:schemeClr>
                </a:solidFill>
                <a:latin typeface="Cambria" pitchFamily="18" charset="0"/>
              </a:rPr>
              <a:t>Mainly founded in the nineteenth century by a variety of male and female religious orders</a:t>
            </a:r>
          </a:p>
          <a:p>
            <a:pPr marL="285750" indent="-285750" fontAlgn="auto">
              <a:lnSpc>
                <a:spcPct val="200000"/>
              </a:lnSpc>
              <a:spcBef>
                <a:spcPts val="0"/>
              </a:spcBef>
              <a:spcAft>
                <a:spcPts val="0"/>
              </a:spcAft>
              <a:buFont typeface="Arial" panose="020B0604020202020204" pitchFamily="34" charset="0"/>
              <a:buChar char="•"/>
              <a:defRPr/>
            </a:pPr>
            <a:r>
              <a:rPr lang="en-US" dirty="0">
                <a:solidFill>
                  <a:schemeClr val="tx1">
                    <a:lumMod val="85000"/>
                    <a:lumOff val="15000"/>
                  </a:schemeClr>
                </a:solidFill>
                <a:latin typeface="Cambria" pitchFamily="18" charset="0"/>
              </a:rPr>
              <a:t>They are very popular and offer solid teaching</a:t>
            </a:r>
          </a:p>
          <a:p>
            <a:pPr marL="285750" indent="-285750" fontAlgn="auto">
              <a:lnSpc>
                <a:spcPct val="200000"/>
              </a:lnSpc>
              <a:spcBef>
                <a:spcPts val="0"/>
              </a:spcBef>
              <a:spcAft>
                <a:spcPts val="0"/>
              </a:spcAft>
              <a:buFont typeface="Arial" panose="020B0604020202020204" pitchFamily="34" charset="0"/>
              <a:buChar char="•"/>
              <a:defRPr/>
            </a:pPr>
            <a:r>
              <a:rPr lang="en-US" dirty="0">
                <a:solidFill>
                  <a:schemeClr val="tx1">
                    <a:lumMod val="85000"/>
                    <a:lumOff val="15000"/>
                  </a:schemeClr>
                </a:solidFill>
                <a:latin typeface="Cambria" pitchFamily="18" charset="0"/>
              </a:rPr>
              <a:t>The government aids these schools by subsidies</a:t>
            </a:r>
          </a:p>
          <a:p>
            <a:pPr marL="285750" indent="-285750" fontAlgn="auto">
              <a:lnSpc>
                <a:spcPct val="200000"/>
              </a:lnSpc>
              <a:spcBef>
                <a:spcPts val="0"/>
              </a:spcBef>
              <a:spcAft>
                <a:spcPts val="0"/>
              </a:spcAft>
              <a:buFont typeface="Arial" panose="020B0604020202020204" pitchFamily="34" charset="0"/>
              <a:buChar char="•"/>
              <a:defRPr/>
            </a:pPr>
            <a:r>
              <a:rPr lang="en-US" dirty="0">
                <a:solidFill>
                  <a:schemeClr val="tx1">
                    <a:lumMod val="85000"/>
                    <a:lumOff val="15000"/>
                  </a:schemeClr>
                </a:solidFill>
                <a:latin typeface="Cambria" pitchFamily="18" charset="0"/>
              </a:rPr>
              <a:t>The government requires in return from these schools that they adhere strictly to the general curriculum</a:t>
            </a:r>
            <a:endParaRPr lang="es-ES" dirty="0">
              <a:solidFill>
                <a:schemeClr val="tx1">
                  <a:lumMod val="85000"/>
                  <a:lumOff val="15000"/>
                </a:schemeClr>
              </a:solidFill>
              <a:latin typeface="Cambria" pitchFamily="18" charset="0"/>
            </a:endParaRPr>
          </a:p>
        </p:txBody>
      </p:sp>
      <p:pic>
        <p:nvPicPr>
          <p:cNvPr id="19462" name="Picture 4"/>
          <p:cNvPicPr>
            <a:picLocks noChangeAspect="1"/>
          </p:cNvPicPr>
          <p:nvPr/>
        </p:nvPicPr>
        <p:blipFill>
          <a:blip r:embed="rId3"/>
          <a:srcRect/>
          <a:stretch>
            <a:fillRect/>
          </a:stretch>
        </p:blipFill>
        <p:spPr bwMode="auto">
          <a:xfrm>
            <a:off x="7164388" y="3068638"/>
            <a:ext cx="1838325" cy="2486025"/>
          </a:xfrm>
          <a:prstGeom prst="rect">
            <a:avLst/>
          </a:prstGeom>
          <a:noFill/>
          <a:ln w="9525">
            <a:noFill/>
            <a:miter lim="800000"/>
            <a:headEnd/>
            <a:tailEnd/>
          </a:ln>
        </p:spPr>
      </p:pic>
      <p:pic>
        <p:nvPicPr>
          <p:cNvPr id="19463" name="9 Imagen" descr="EU flag-Erasmus+_vect_POS.jpg"/>
          <p:cNvPicPr>
            <a:picLocks noChangeAspect="1"/>
          </p:cNvPicPr>
          <p:nvPr/>
        </p:nvPicPr>
        <p:blipFill>
          <a:blip r:embed="rId4"/>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900113" y="620713"/>
            <a:ext cx="6264275" cy="769937"/>
          </a:xfrm>
          <a:prstGeom prst="rect">
            <a:avLst/>
          </a:prstGeom>
          <a:noFill/>
        </p:spPr>
        <p:txBody>
          <a:bodyPr>
            <a:spAutoFit/>
          </a:bodyPr>
          <a:lstStyle/>
          <a:p>
            <a:pPr algn="just" fontAlgn="auto">
              <a:spcBef>
                <a:spcPts val="0"/>
              </a:spcBef>
              <a:spcAft>
                <a:spcPts val="0"/>
              </a:spcAft>
              <a:defRPr/>
            </a:pPr>
            <a:r>
              <a:rPr lang="en-US" sz="4400" b="1" dirty="0">
                <a:solidFill>
                  <a:schemeClr val="tx1">
                    <a:lumMod val="85000"/>
                    <a:lumOff val="15000"/>
                  </a:schemeClr>
                </a:solidFill>
                <a:latin typeface="Cambria" pitchFamily="18" charset="0"/>
              </a:rPr>
              <a:t>Preschool Education</a:t>
            </a:r>
            <a:endParaRPr lang="es-ES" sz="4400" b="1" dirty="0">
              <a:solidFill>
                <a:schemeClr val="tx1">
                  <a:lumMod val="85000"/>
                  <a:lumOff val="15000"/>
                </a:schemeClr>
              </a:solidFill>
              <a:latin typeface="Cambria" pitchFamily="18" charset="0"/>
            </a:endParaRPr>
          </a:p>
        </p:txBody>
      </p:sp>
      <p:sp>
        <p:nvSpPr>
          <p:cNvPr id="15" name="TextBox 3"/>
          <p:cNvSpPr txBox="1"/>
          <p:nvPr/>
        </p:nvSpPr>
        <p:spPr>
          <a:xfrm>
            <a:off x="900113" y="1916113"/>
            <a:ext cx="6119812" cy="1755775"/>
          </a:xfrm>
          <a:prstGeom prst="rect">
            <a:avLst/>
          </a:prstGeom>
          <a:noFill/>
        </p:spPr>
        <p:txBody>
          <a:bodyPr>
            <a:spAutoFit/>
          </a:bodyPr>
          <a:lstStyle/>
          <a:p>
            <a:pPr marL="285750" indent="-285750" fontAlgn="auto">
              <a:lnSpc>
                <a:spcPct val="200000"/>
              </a:lnSpc>
              <a:spcBef>
                <a:spcPts val="0"/>
              </a:spcBef>
              <a:spcAft>
                <a:spcPts val="0"/>
              </a:spcAft>
              <a:buFont typeface="Arial" panose="020B0604020202020204" pitchFamily="34" charset="0"/>
              <a:buChar char="•"/>
              <a:defRPr/>
            </a:pPr>
            <a:r>
              <a:rPr lang="en-US" dirty="0">
                <a:solidFill>
                  <a:schemeClr val="tx1">
                    <a:lumMod val="85000"/>
                    <a:lumOff val="15000"/>
                  </a:schemeClr>
                </a:solidFill>
                <a:latin typeface="Cambria" pitchFamily="18" charset="0"/>
              </a:rPr>
              <a:t>Preschool education is not</a:t>
            </a:r>
            <a:r>
              <a:rPr lang="es-ES" dirty="0">
                <a:solidFill>
                  <a:schemeClr val="tx1">
                    <a:lumMod val="85000"/>
                    <a:lumOff val="15000"/>
                  </a:schemeClr>
                </a:solidFill>
                <a:latin typeface="Cambria" pitchFamily="18" charset="0"/>
              </a:rPr>
              <a:t> </a:t>
            </a:r>
            <a:r>
              <a:rPr lang="en-US" dirty="0">
                <a:solidFill>
                  <a:schemeClr val="tx1">
                    <a:lumMod val="85000"/>
                    <a:lumOff val="15000"/>
                  </a:schemeClr>
                </a:solidFill>
                <a:latin typeface="Cambria" pitchFamily="18" charset="0"/>
              </a:rPr>
              <a:t>obligatory</a:t>
            </a:r>
            <a:r>
              <a:rPr lang="pl-PL" dirty="0">
                <a:solidFill>
                  <a:schemeClr val="tx1">
                    <a:lumMod val="85000"/>
                    <a:lumOff val="15000"/>
                  </a:schemeClr>
                </a:solidFill>
                <a:latin typeface="Cambria" pitchFamily="18" charset="0"/>
              </a:rPr>
              <a:t>. </a:t>
            </a:r>
          </a:p>
          <a:p>
            <a:pPr marL="285750" indent="-285750" fontAlgn="auto">
              <a:lnSpc>
                <a:spcPct val="200000"/>
              </a:lnSpc>
              <a:spcBef>
                <a:spcPts val="0"/>
              </a:spcBef>
              <a:spcAft>
                <a:spcPts val="0"/>
              </a:spcAft>
              <a:buFont typeface="Arial" panose="020B0604020202020204" pitchFamily="34" charset="0"/>
              <a:buChar char="•"/>
              <a:defRPr/>
            </a:pPr>
            <a:r>
              <a:rPr lang="en-US" dirty="0">
                <a:solidFill>
                  <a:schemeClr val="tx1">
                    <a:lumMod val="85000"/>
                    <a:lumOff val="15000"/>
                  </a:schemeClr>
                </a:solidFill>
                <a:latin typeface="Cambria" pitchFamily="18" charset="0"/>
              </a:rPr>
              <a:t>Already in this period, children are gradually familiarized with letters and numbers, as well as foreign languages.</a:t>
            </a:r>
            <a:endParaRPr lang="pl-PL" dirty="0">
              <a:solidFill>
                <a:schemeClr val="tx1">
                  <a:lumMod val="85000"/>
                  <a:lumOff val="15000"/>
                </a:schemeClr>
              </a:solidFill>
              <a:latin typeface="Cambria" pitchFamily="18" charset="0"/>
            </a:endParaRPr>
          </a:p>
        </p:txBody>
      </p:sp>
      <p:pic>
        <p:nvPicPr>
          <p:cNvPr id="13" name="Picture 4"/>
          <p:cNvPicPr>
            <a:picLocks noChangeAspect="1"/>
          </p:cNvPicPr>
          <p:nvPr/>
        </p:nvPicPr>
        <p:blipFill>
          <a:blip r:embed="rId3" cstate="print">
            <a:extLst>
              <a:ext uri="{28A0092B-C50C-407E-A947-70E740481C1C}"/>
            </a:extLst>
          </a:blip>
          <a:stretch>
            <a:fillRect/>
          </a:stretch>
        </p:blipFill>
        <p:spPr>
          <a:xfrm>
            <a:off x="5292080" y="3789040"/>
            <a:ext cx="3195824" cy="23042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7" name="Picture 5"/>
          <p:cNvPicPr>
            <a:picLocks noChangeAspect="1"/>
          </p:cNvPicPr>
          <p:nvPr/>
        </p:nvPicPr>
        <p:blipFill>
          <a:blip r:embed="rId4" cstate="print">
            <a:extLst>
              <a:ext uri="{28A0092B-C50C-407E-A947-70E740481C1C}"/>
            </a:extLst>
          </a:blip>
          <a:stretch>
            <a:fillRect/>
          </a:stretch>
        </p:blipFill>
        <p:spPr>
          <a:xfrm>
            <a:off x="1547664" y="4077072"/>
            <a:ext cx="2880320" cy="227935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0488" name="9 Imagen" descr="EU flag-Erasmus+_vect_POS.jpg"/>
          <p:cNvPicPr>
            <a:picLocks noChangeAspect="1"/>
          </p:cNvPicPr>
          <p:nvPr/>
        </p:nvPicPr>
        <p:blipFill>
          <a:blip r:embed="rId5"/>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5" name="6 Imagen" descr="logo new slogan.png"/>
          <p:cNvPicPr>
            <a:picLocks noChangeAspect="1"/>
          </p:cNvPicPr>
          <p:nvPr/>
        </p:nvPicPr>
        <p:blipFill>
          <a:blip r:embed="rId2"/>
          <a:srcRect/>
          <a:stretch>
            <a:fillRect/>
          </a:stretch>
        </p:blipFill>
        <p:spPr bwMode="auto">
          <a:xfrm>
            <a:off x="7235825" y="188913"/>
            <a:ext cx="1709738" cy="738187"/>
          </a:xfrm>
          <a:prstGeom prst="rect">
            <a:avLst/>
          </a:prstGeom>
          <a:noFill/>
          <a:ln w="9525">
            <a:noFill/>
            <a:miter lim="800000"/>
            <a:headEnd/>
            <a:tailEnd/>
          </a:ln>
        </p:spPr>
      </p:pic>
      <p:sp>
        <p:nvSpPr>
          <p:cNvPr id="11" name="10 Rectángulo"/>
          <p:cNvSpPr/>
          <p:nvPr/>
        </p:nvSpPr>
        <p:spPr>
          <a:xfrm>
            <a:off x="-180975" y="0"/>
            <a:ext cx="792163" cy="6858000"/>
          </a:xfrm>
          <a:prstGeom prst="rect">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s-ES"/>
          </a:p>
        </p:txBody>
      </p:sp>
      <p:sp>
        <p:nvSpPr>
          <p:cNvPr id="12" name="11 Rectángulo"/>
          <p:cNvSpPr/>
          <p:nvPr/>
        </p:nvSpPr>
        <p:spPr>
          <a:xfrm rot="16200000">
            <a:off x="-3202742" y="3233523"/>
            <a:ext cx="6867158" cy="400110"/>
          </a:xfrm>
          <a:prstGeom prst="rect">
            <a:avLst/>
          </a:prstGeom>
        </p:spPr>
        <p:txBody>
          <a:bodyPr>
            <a:spAutoFit/>
          </a:bodyPr>
          <a:lstStyle/>
          <a:p>
            <a:pPr algn="ctr" fontAlgn="auto">
              <a:spcBef>
                <a:spcPts val="0"/>
              </a:spcBef>
              <a:spcAft>
                <a:spcPts val="0"/>
              </a:spcAft>
              <a:defRPr/>
            </a:pPr>
            <a:r>
              <a:rPr lang="pl-PL"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Erasmus +</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Programme</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 VETPRO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Study</a:t>
            </a:r>
            <a:r>
              <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 </a:t>
            </a:r>
            <a:r>
              <a:rPr lang="es-ES" sz="2000" dirty="0" err="1">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rPr>
              <a:t>Visit</a:t>
            </a:r>
            <a:endParaRPr lang="es-ES" sz="2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Cambria" pitchFamily="18" charset="0"/>
            </a:endParaRPr>
          </a:p>
        </p:txBody>
      </p:sp>
      <p:sp>
        <p:nvSpPr>
          <p:cNvPr id="14" name="13 CuadroTexto"/>
          <p:cNvSpPr txBox="1"/>
          <p:nvPr/>
        </p:nvSpPr>
        <p:spPr>
          <a:xfrm>
            <a:off x="900113" y="620713"/>
            <a:ext cx="6264275" cy="769937"/>
          </a:xfrm>
          <a:prstGeom prst="rect">
            <a:avLst/>
          </a:prstGeom>
          <a:noFill/>
        </p:spPr>
        <p:txBody>
          <a:bodyPr>
            <a:spAutoFit/>
          </a:bodyPr>
          <a:lstStyle/>
          <a:p>
            <a:pPr algn="just" fontAlgn="auto">
              <a:spcBef>
                <a:spcPts val="0"/>
              </a:spcBef>
              <a:spcAft>
                <a:spcPts val="0"/>
              </a:spcAft>
              <a:defRPr/>
            </a:pPr>
            <a:r>
              <a:rPr lang="en-US" sz="4400" b="1" dirty="0">
                <a:solidFill>
                  <a:schemeClr val="tx1">
                    <a:lumMod val="85000"/>
                    <a:lumOff val="15000"/>
                  </a:schemeClr>
                </a:solidFill>
                <a:latin typeface="Cambria" pitchFamily="18" charset="0"/>
              </a:rPr>
              <a:t>Primary School</a:t>
            </a:r>
            <a:endParaRPr lang="es-ES" sz="4400" b="1" dirty="0">
              <a:solidFill>
                <a:schemeClr val="tx1">
                  <a:lumMod val="85000"/>
                  <a:lumOff val="15000"/>
                </a:schemeClr>
              </a:solidFill>
              <a:latin typeface="Cambria" pitchFamily="18" charset="0"/>
            </a:endParaRPr>
          </a:p>
        </p:txBody>
      </p:sp>
      <p:sp>
        <p:nvSpPr>
          <p:cNvPr id="18" name="17 CuadroTexto"/>
          <p:cNvSpPr txBox="1"/>
          <p:nvPr/>
        </p:nvSpPr>
        <p:spPr>
          <a:xfrm>
            <a:off x="900113" y="1628775"/>
            <a:ext cx="6767512" cy="6024563"/>
          </a:xfrm>
          <a:prstGeom prst="rect">
            <a:avLst/>
          </a:prstGeom>
          <a:noFill/>
        </p:spPr>
        <p:txBody>
          <a:bodyPr>
            <a:spAutoFit/>
          </a:bodyPr>
          <a:lstStyle/>
          <a:p>
            <a:pPr fontAlgn="auto">
              <a:lnSpc>
                <a:spcPct val="150000"/>
              </a:lnSpc>
              <a:spcBef>
                <a:spcPts val="0"/>
              </a:spcBef>
              <a:spcAft>
                <a:spcPts val="0"/>
              </a:spcAft>
              <a:buFont typeface="Arial" panose="020B0604020202020204" pitchFamily="34" charset="0"/>
              <a:buChar char="•"/>
              <a:defRPr/>
            </a:pPr>
            <a:r>
              <a:rPr lang="es-ES" dirty="0">
                <a:solidFill>
                  <a:schemeClr val="tx1">
                    <a:lumMod val="85000"/>
                    <a:lumOff val="15000"/>
                  </a:schemeClr>
                </a:solidFill>
                <a:latin typeface="Cambria" pitchFamily="18" charset="0"/>
              </a:rPr>
              <a:t>  </a:t>
            </a:r>
            <a:r>
              <a:rPr lang="en-US" dirty="0">
                <a:solidFill>
                  <a:schemeClr val="tx1">
                    <a:lumMod val="85000"/>
                    <a:lumOff val="15000"/>
                  </a:schemeClr>
                </a:solidFill>
                <a:latin typeface="Cambria" pitchFamily="18" charset="0"/>
              </a:rPr>
              <a:t>Duration of primary education is 6 years and is divided in three 2-years cycles.</a:t>
            </a:r>
          </a:p>
          <a:p>
            <a:pPr fontAlgn="auto">
              <a:lnSpc>
                <a:spcPct val="150000"/>
              </a:lnSpc>
              <a:spcBef>
                <a:spcPts val="0"/>
              </a:spcBef>
              <a:spcAft>
                <a:spcPts val="0"/>
              </a:spcAft>
              <a:defRPr/>
            </a:pPr>
            <a:endParaRPr lang="en-US" sz="500" dirty="0">
              <a:solidFill>
                <a:schemeClr val="tx1">
                  <a:lumMod val="85000"/>
                  <a:lumOff val="15000"/>
                </a:schemeClr>
              </a:solidFill>
              <a:latin typeface="Cambria" pitchFamily="18" charset="0"/>
            </a:endParaRPr>
          </a:p>
          <a:p>
            <a:pPr fontAlgn="auto">
              <a:lnSpc>
                <a:spcPct val="150000"/>
              </a:lnSpc>
              <a:spcBef>
                <a:spcPts val="0"/>
              </a:spcBef>
              <a:spcAft>
                <a:spcPts val="0"/>
              </a:spcAft>
              <a:buFont typeface="Arial" panose="020B0604020202020204" pitchFamily="34" charset="0"/>
              <a:buChar char="•"/>
              <a:defRPr/>
            </a:pPr>
            <a:r>
              <a:rPr lang="en-US" dirty="0">
                <a:solidFill>
                  <a:schemeClr val="tx1">
                    <a:lumMod val="85000"/>
                    <a:lumOff val="15000"/>
                  </a:schemeClr>
                </a:solidFill>
                <a:latin typeface="Cambria" pitchFamily="18" charset="0"/>
              </a:rPr>
              <a:t>  Education is organized in 5 obligatory ranges: </a:t>
            </a:r>
          </a:p>
          <a:p>
            <a:pPr fontAlgn="auto">
              <a:lnSpc>
                <a:spcPct val="150000"/>
              </a:lnSpc>
              <a:spcBef>
                <a:spcPts val="0"/>
              </a:spcBef>
              <a:spcAft>
                <a:spcPts val="0"/>
              </a:spcAft>
              <a:buFont typeface="Wingdings" panose="05000000000000000000" pitchFamily="2" charset="2"/>
              <a:buChar char="Ø"/>
              <a:defRPr/>
            </a:pPr>
            <a:r>
              <a:rPr lang="en-US" dirty="0">
                <a:solidFill>
                  <a:schemeClr val="tx1">
                    <a:lumMod val="85000"/>
                    <a:lumOff val="15000"/>
                  </a:schemeClr>
                </a:solidFill>
                <a:latin typeface="Cambria" pitchFamily="18" charset="0"/>
              </a:rPr>
              <a:t>Spanish and local language; </a:t>
            </a:r>
          </a:p>
          <a:p>
            <a:pPr fontAlgn="auto">
              <a:lnSpc>
                <a:spcPct val="150000"/>
              </a:lnSpc>
              <a:spcBef>
                <a:spcPts val="0"/>
              </a:spcBef>
              <a:spcAft>
                <a:spcPts val="0"/>
              </a:spcAft>
              <a:buFont typeface="Wingdings" panose="05000000000000000000" pitchFamily="2" charset="2"/>
              <a:buChar char="Ø"/>
              <a:defRPr/>
            </a:pPr>
            <a:r>
              <a:rPr lang="es-ES" dirty="0">
                <a:latin typeface="Cambria" pitchFamily="18" charset="0"/>
              </a:rPr>
              <a:t>Natural, Social and Cultural </a:t>
            </a:r>
            <a:r>
              <a:rPr lang="en-US" dirty="0">
                <a:latin typeface="Cambria" pitchFamily="18" charset="0"/>
              </a:rPr>
              <a:t>Environment</a:t>
            </a:r>
            <a:r>
              <a:rPr lang="en-US" dirty="0">
                <a:solidFill>
                  <a:schemeClr val="tx1">
                    <a:lumMod val="85000"/>
                    <a:lumOff val="15000"/>
                  </a:schemeClr>
                </a:solidFill>
                <a:latin typeface="Cambria" pitchFamily="18" charset="0"/>
              </a:rPr>
              <a:t>; </a:t>
            </a:r>
          </a:p>
          <a:p>
            <a:pPr fontAlgn="auto">
              <a:lnSpc>
                <a:spcPct val="150000"/>
              </a:lnSpc>
              <a:spcBef>
                <a:spcPts val="0"/>
              </a:spcBef>
              <a:spcAft>
                <a:spcPts val="0"/>
              </a:spcAft>
              <a:buFont typeface="Wingdings" panose="05000000000000000000" pitchFamily="2" charset="2"/>
              <a:buChar char="Ø"/>
              <a:defRPr/>
            </a:pPr>
            <a:r>
              <a:rPr lang="en-US" dirty="0">
                <a:solidFill>
                  <a:schemeClr val="tx1">
                    <a:lumMod val="85000"/>
                    <a:lumOff val="15000"/>
                  </a:schemeClr>
                </a:solidFill>
                <a:latin typeface="Cambria" pitchFamily="18" charset="0"/>
              </a:rPr>
              <a:t>Mathematics; </a:t>
            </a:r>
          </a:p>
          <a:p>
            <a:pPr fontAlgn="auto">
              <a:lnSpc>
                <a:spcPct val="150000"/>
              </a:lnSpc>
              <a:spcBef>
                <a:spcPts val="0"/>
              </a:spcBef>
              <a:spcAft>
                <a:spcPts val="0"/>
              </a:spcAft>
              <a:buFont typeface="Wingdings" panose="05000000000000000000" pitchFamily="2" charset="2"/>
              <a:buChar char="Ø"/>
              <a:defRPr/>
            </a:pPr>
            <a:r>
              <a:rPr lang="en-US" dirty="0">
                <a:solidFill>
                  <a:schemeClr val="tx1">
                    <a:lumMod val="85000"/>
                    <a:lumOff val="15000"/>
                  </a:schemeClr>
                </a:solidFill>
                <a:latin typeface="Cambria" pitchFamily="18" charset="0"/>
              </a:rPr>
              <a:t>Art education; </a:t>
            </a:r>
          </a:p>
          <a:p>
            <a:pPr fontAlgn="auto">
              <a:lnSpc>
                <a:spcPct val="150000"/>
              </a:lnSpc>
              <a:spcBef>
                <a:spcPts val="0"/>
              </a:spcBef>
              <a:spcAft>
                <a:spcPts val="0"/>
              </a:spcAft>
              <a:buFont typeface="Wingdings" panose="05000000000000000000" pitchFamily="2" charset="2"/>
              <a:buChar char="Ø"/>
              <a:defRPr/>
            </a:pPr>
            <a:r>
              <a:rPr lang="en-US" dirty="0">
                <a:solidFill>
                  <a:schemeClr val="tx1">
                    <a:lumMod val="85000"/>
                    <a:lumOff val="15000"/>
                  </a:schemeClr>
                </a:solidFill>
                <a:latin typeface="Cambria" pitchFamily="18" charset="0"/>
              </a:rPr>
              <a:t>Physical education;</a:t>
            </a:r>
          </a:p>
          <a:p>
            <a:pPr fontAlgn="auto">
              <a:lnSpc>
                <a:spcPct val="150000"/>
              </a:lnSpc>
              <a:spcBef>
                <a:spcPts val="0"/>
              </a:spcBef>
              <a:spcAft>
                <a:spcPts val="0"/>
              </a:spcAft>
              <a:buFont typeface="Wingdings" panose="05000000000000000000" pitchFamily="2" charset="2"/>
              <a:buChar char="Ø"/>
              <a:defRPr/>
            </a:pPr>
            <a:r>
              <a:rPr lang="en-US" dirty="0">
                <a:solidFill>
                  <a:schemeClr val="tx1">
                    <a:lumMod val="85000"/>
                    <a:lumOff val="15000"/>
                  </a:schemeClr>
                </a:solidFill>
                <a:latin typeface="Cambria" pitchFamily="18" charset="0"/>
              </a:rPr>
              <a:t>Foreign languages.</a:t>
            </a:r>
            <a:endParaRPr lang="en-US" sz="500" dirty="0">
              <a:solidFill>
                <a:schemeClr val="tx1">
                  <a:lumMod val="85000"/>
                  <a:lumOff val="15000"/>
                </a:schemeClr>
              </a:solidFill>
              <a:latin typeface="Cambria" pitchFamily="18" charset="0"/>
            </a:endParaRPr>
          </a:p>
          <a:p>
            <a:pPr fontAlgn="auto">
              <a:lnSpc>
                <a:spcPct val="150000"/>
              </a:lnSpc>
              <a:spcBef>
                <a:spcPts val="0"/>
              </a:spcBef>
              <a:spcAft>
                <a:spcPts val="0"/>
              </a:spcAft>
              <a:buFont typeface="Arial" panose="020B0604020202020204" pitchFamily="34" charset="0"/>
              <a:buChar char="•"/>
              <a:defRPr/>
            </a:pPr>
            <a:r>
              <a:rPr lang="en-US" dirty="0">
                <a:solidFill>
                  <a:schemeClr val="tx1">
                    <a:lumMod val="85000"/>
                    <a:lumOff val="15000"/>
                  </a:schemeClr>
                </a:solidFill>
                <a:latin typeface="Cambria" pitchFamily="18" charset="0"/>
              </a:rPr>
              <a:t>  In all the cycles religion lessons are optional, so that students can also  participate  in replacement activities.  The promotion is every two years. </a:t>
            </a:r>
          </a:p>
          <a:p>
            <a:pPr fontAlgn="auto">
              <a:spcBef>
                <a:spcPts val="0"/>
              </a:spcBef>
              <a:spcAft>
                <a:spcPts val="0"/>
              </a:spcAft>
              <a:defRPr/>
            </a:pPr>
            <a:endParaRPr lang="pl-PL" dirty="0">
              <a:latin typeface="+mn-lt"/>
            </a:endParaRPr>
          </a:p>
          <a:p>
            <a:pPr fontAlgn="auto">
              <a:spcBef>
                <a:spcPts val="0"/>
              </a:spcBef>
              <a:spcAft>
                <a:spcPts val="0"/>
              </a:spcAft>
              <a:defRPr/>
            </a:pPr>
            <a:endParaRPr lang="en-GB" dirty="0">
              <a:latin typeface="+mn-lt"/>
            </a:endParaRPr>
          </a:p>
          <a:p>
            <a:pPr fontAlgn="auto">
              <a:spcBef>
                <a:spcPts val="0"/>
              </a:spcBef>
              <a:spcAft>
                <a:spcPts val="0"/>
              </a:spcAft>
              <a:defRPr/>
            </a:pPr>
            <a:endParaRPr lang="es-ES" dirty="0">
              <a:latin typeface="+mn-lt"/>
            </a:endParaRPr>
          </a:p>
        </p:txBody>
      </p:sp>
      <p:pic>
        <p:nvPicPr>
          <p:cNvPr id="19" name="Picture 3"/>
          <p:cNvPicPr>
            <a:picLocks noChangeAspect="1"/>
          </p:cNvPicPr>
          <p:nvPr/>
        </p:nvPicPr>
        <p:blipFill>
          <a:blip r:embed="rId3" cstate="print">
            <a:extLst>
              <a:ext uri="{28A0092B-C50C-407E-A947-70E740481C1C}"/>
            </a:extLst>
          </a:blip>
          <a:stretch>
            <a:fillRect/>
          </a:stretch>
        </p:blipFill>
        <p:spPr>
          <a:xfrm>
            <a:off x="6372200" y="2875092"/>
            <a:ext cx="2526826" cy="21380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1511" name="9 Imagen" descr="EU flag-Erasmus+_vect_POS.jpg"/>
          <p:cNvPicPr>
            <a:picLocks noChangeAspect="1"/>
          </p:cNvPicPr>
          <p:nvPr/>
        </p:nvPicPr>
        <p:blipFill>
          <a:blip r:embed="rId4"/>
          <a:srcRect/>
          <a:stretch>
            <a:fillRect/>
          </a:stretch>
        </p:blipFill>
        <p:spPr bwMode="auto">
          <a:xfrm>
            <a:off x="7164388" y="1196975"/>
            <a:ext cx="1798637" cy="5143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1290</TotalTime>
  <Words>1554</Words>
  <Application>Microsoft Office PowerPoint</Application>
  <PresentationFormat>Prikaz na zaslonu (4:3)</PresentationFormat>
  <Paragraphs>183</Paragraphs>
  <Slides>23</Slides>
  <Notes>0</Notes>
  <HiddenSlides>0</HiddenSlides>
  <MMClips>0</MMClips>
  <ScaleCrop>false</ScaleCrop>
  <HeadingPairs>
    <vt:vector size="6" baseType="variant">
      <vt:variant>
        <vt:lpstr>Korišteni fontovi</vt:lpstr>
      </vt:variant>
      <vt:variant>
        <vt:i4>8</vt:i4>
      </vt:variant>
      <vt:variant>
        <vt:lpstr>Predložak dizajna</vt:lpstr>
      </vt:variant>
      <vt:variant>
        <vt:i4>1</vt:i4>
      </vt:variant>
      <vt:variant>
        <vt:lpstr>Naslovi slajdova</vt:lpstr>
      </vt:variant>
      <vt:variant>
        <vt:i4>23</vt:i4>
      </vt:variant>
    </vt:vector>
  </HeadingPairs>
  <TitlesOfParts>
    <vt:vector size="32" baseType="lpstr">
      <vt:lpstr>Calibri</vt:lpstr>
      <vt:lpstr>Arial</vt:lpstr>
      <vt:lpstr>Cambria</vt:lpstr>
      <vt:lpstr>Courier New</vt:lpstr>
      <vt:lpstr>Wingdings</vt:lpstr>
      <vt:lpstr>Verdana</vt:lpstr>
      <vt:lpstr>Wingdings 2</vt:lpstr>
      <vt:lpstr>Century Gothic</vt:lpstr>
      <vt:lpstr>Tema de Office</vt:lpstr>
      <vt:lpstr>Slajd 1</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lpstr>Slajd 18</vt:lpstr>
      <vt:lpstr>Slajd 19</vt:lpstr>
      <vt:lpstr>Slajd 20</vt:lpstr>
      <vt:lpstr>Slajd 21</vt:lpstr>
      <vt:lpstr>Slajd 22</vt:lpstr>
      <vt:lpstr>Slajd 23</vt:lpstr>
    </vt:vector>
  </TitlesOfParts>
  <Company>RevolucionUnattended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Gottham</dc:creator>
  <cp:lastModifiedBy>Korisnik</cp:lastModifiedBy>
  <cp:revision>195</cp:revision>
  <dcterms:created xsi:type="dcterms:W3CDTF">2012-10-24T08:58:32Z</dcterms:created>
  <dcterms:modified xsi:type="dcterms:W3CDTF">2016-07-18T07:20:03Z</dcterms:modified>
</cp:coreProperties>
</file>